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6726B4-E418-4BE0-A68F-CCC9C3614A87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6E9DF4-595D-452C-A5EF-FAC0A8C674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3600"/>
            <a:ext cx="4495800" cy="99156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effectLst/>
              </a:rPr>
              <a:t>SUARA </a:t>
            </a:r>
            <a:r>
              <a:rPr lang="id-ID" dirty="0" smtClean="0">
                <a:effectLst/>
              </a:rPr>
              <a:t>SANTRI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0"/>
            <a:ext cx="4419600" cy="1524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000" dirty="0" smtClean="0"/>
              <a:t>Developed by </a:t>
            </a:r>
          </a:p>
          <a:p>
            <a:pPr algn="l"/>
            <a:endParaRPr lang="en-US" sz="4000" dirty="0" smtClean="0"/>
          </a:p>
          <a:p>
            <a:pPr algn="l"/>
            <a:r>
              <a:rPr lang="id-ID" sz="4000" dirty="0" smtClean="0"/>
              <a:t>Evan </a:t>
            </a:r>
            <a:r>
              <a:rPr lang="id-ID" sz="4000" dirty="0" smtClean="0"/>
              <a:t>Afif</a:t>
            </a:r>
            <a:r>
              <a:rPr lang="en-US" sz="4000" dirty="0" smtClean="0"/>
              <a:t> </a:t>
            </a:r>
            <a:r>
              <a:rPr lang="en-US" sz="4000" dirty="0" err="1" smtClean="0"/>
              <a:t>Saputra</a:t>
            </a:r>
            <a:endParaRPr lang="en-US" sz="4000" dirty="0" smtClean="0"/>
          </a:p>
          <a:p>
            <a:pPr algn="l"/>
            <a:r>
              <a:rPr lang="id-ID" sz="4000" dirty="0" smtClean="0"/>
              <a:t>Ugi </a:t>
            </a:r>
            <a:r>
              <a:rPr lang="id-ID" sz="4000" dirty="0" smtClean="0"/>
              <a:t>Ispoyo Widodo</a:t>
            </a:r>
            <a:endParaRPr lang="en-US" sz="4000" dirty="0" smtClean="0"/>
          </a:p>
          <a:p>
            <a:pPr algn="l"/>
            <a:r>
              <a:rPr lang="en-US" dirty="0" smtClean="0"/>
              <a:t> </a:t>
            </a:r>
          </a:p>
          <a:p>
            <a:endParaRPr lang="en-US" dirty="0" smtClean="0"/>
          </a:p>
        </p:txBody>
      </p:sp>
      <p:pic>
        <p:nvPicPr>
          <p:cNvPr id="4" name="Image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914400" y="152400"/>
            <a:ext cx="1600200" cy="1828800"/>
          </a:xfrm>
          <a:prstGeom prst="rect">
            <a:avLst/>
          </a:prstGeom>
        </p:spPr>
      </p:pic>
      <p:sp>
        <p:nvSpPr>
          <p:cNvPr id="1026" name="Text Box 84"/>
          <p:cNvSpPr txBox="1">
            <a:spLocks noChangeArrowheads="1"/>
          </p:cNvSpPr>
          <p:nvPr/>
        </p:nvSpPr>
        <p:spPr bwMode="auto">
          <a:xfrm>
            <a:off x="3124200" y="381000"/>
            <a:ext cx="5029200" cy="105727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Continuing Education Program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Center </a:t>
            </a: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or Computing </a:t>
            </a:r>
            <a:r>
              <a:rPr kumimoji="0" lang="id-ID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Information Technology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Fakultas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Teknik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Universitas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Indonesia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58674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2895600"/>
          </a:xfrm>
        </p:spPr>
        <p:txBody>
          <a:bodyPr>
            <a:noAutofit/>
          </a:bodyPr>
          <a:lstStyle/>
          <a:p>
            <a:r>
              <a:rPr lang="id-ID" sz="3600" dirty="0" smtClean="0"/>
              <a:t>Suara Santri</a:t>
            </a:r>
            <a:r>
              <a:rPr lang="en-US" sz="3600" dirty="0" smtClean="0"/>
              <a:t> is a website which provides an</a:t>
            </a:r>
            <a:r>
              <a:rPr lang="id-ID" sz="3600" dirty="0" smtClean="0"/>
              <a:t>islamic</a:t>
            </a:r>
            <a:r>
              <a:rPr lang="en-US" sz="3600" dirty="0" smtClean="0"/>
              <a:t> information to users in regards with </a:t>
            </a:r>
            <a:r>
              <a:rPr lang="id-ID" sz="3600" dirty="0" smtClean="0"/>
              <a:t>islamic history, fiqih, hadits, exemplary stories, islamic personalities, and schedule</a:t>
            </a:r>
            <a:r>
              <a:rPr lang="en-US" sz="3600" dirty="0" smtClean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2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441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INTRODUCTION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762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676400"/>
            <a:ext cx="6629400" cy="3054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981200"/>
            <a:ext cx="4191000" cy="1828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3810000"/>
            <a:ext cx="4191000" cy="1676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1" y="1981200"/>
            <a:ext cx="2438400" cy="16192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3581400"/>
            <a:ext cx="2438400" cy="19050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8005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Index.html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2954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2098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1816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Tokoh.html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514600"/>
            <a:ext cx="6629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143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0574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102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Kisah.html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2362200"/>
            <a:ext cx="2514600" cy="16192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0" y="3962400"/>
            <a:ext cx="2514600" cy="14478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362200"/>
            <a:ext cx="4152900" cy="144780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8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1" y="3733800"/>
            <a:ext cx="4190999" cy="1676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143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0574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102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Fiqih.html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362200"/>
            <a:ext cx="6629400" cy="150685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3810000"/>
            <a:ext cx="6629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143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0574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102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0" y="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Hadist.html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362200"/>
            <a:ext cx="6629400" cy="16764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3962400"/>
            <a:ext cx="6629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143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0574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102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0" y="0"/>
            <a:ext cx="434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Sejarah.html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362201"/>
            <a:ext cx="6629400" cy="160020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3962400"/>
            <a:ext cx="46482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1143000"/>
            <a:ext cx="6629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057400"/>
            <a:ext cx="6629400" cy="3054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5410200"/>
            <a:ext cx="6629400" cy="311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0"/>
            <a:ext cx="441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0" y="0"/>
            <a:ext cx="434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Jadwal.html Page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362201"/>
            <a:ext cx="4724400" cy="30480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181600" y="2362200"/>
            <a:ext cx="1905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</TotalTime>
  <Words>73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SUARA SANTRI</vt:lpstr>
      <vt:lpstr>INTRODUCTION</vt:lpstr>
      <vt:lpstr>Index.html Page</vt:lpstr>
      <vt:lpstr>Tokoh.html Page</vt:lpstr>
      <vt:lpstr>Kisah.html Page</vt:lpstr>
      <vt:lpstr>Fiqih.html Page</vt:lpstr>
      <vt:lpstr>Hadist.html Page</vt:lpstr>
      <vt:lpstr>Sejarah.html Page</vt:lpstr>
      <vt:lpstr>Jadwal.html Page</vt:lpstr>
      <vt:lpstr>Thank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SUARA SANTRI</dc:title>
  <dc:creator>Ugi Ispoyo Widodo</dc:creator>
  <cp:lastModifiedBy>Ugi Ispoyo Widodo</cp:lastModifiedBy>
  <cp:revision>14</cp:revision>
  <dcterms:created xsi:type="dcterms:W3CDTF">2015-10-06T22:25:33Z</dcterms:created>
  <dcterms:modified xsi:type="dcterms:W3CDTF">2015-10-06T23:01:48Z</dcterms:modified>
</cp:coreProperties>
</file>