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7" r:id="rId4"/>
    <p:sldId id="288" r:id="rId5"/>
    <p:sldId id="257" r:id="rId6"/>
    <p:sldId id="263" r:id="rId7"/>
    <p:sldId id="271" r:id="rId8"/>
    <p:sldId id="270" r:id="rId9"/>
    <p:sldId id="282" r:id="rId10"/>
    <p:sldId id="258" r:id="rId11"/>
    <p:sldId id="261" r:id="rId12"/>
    <p:sldId id="262" r:id="rId13"/>
    <p:sldId id="265" r:id="rId14"/>
    <p:sldId id="266" r:id="rId15"/>
    <p:sldId id="291" r:id="rId16"/>
    <p:sldId id="267" r:id="rId17"/>
    <p:sldId id="283" r:id="rId18"/>
    <p:sldId id="268" r:id="rId19"/>
    <p:sldId id="269" r:id="rId20"/>
    <p:sldId id="272" r:id="rId21"/>
    <p:sldId id="286" r:id="rId22"/>
    <p:sldId id="281" r:id="rId23"/>
    <p:sldId id="260" r:id="rId24"/>
    <p:sldId id="275" r:id="rId25"/>
    <p:sldId id="276" r:id="rId26"/>
    <p:sldId id="274" r:id="rId27"/>
    <p:sldId id="277" r:id="rId28"/>
    <p:sldId id="278" r:id="rId29"/>
    <p:sldId id="279" r:id="rId30"/>
    <p:sldId id="284" r:id="rId31"/>
    <p:sldId id="290" r:id="rId32"/>
    <p:sldId id="289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237" autoAdjust="0"/>
    <p:restoredTop sz="94660"/>
  </p:normalViewPr>
  <p:slideViewPr>
    <p:cSldViewPr>
      <p:cViewPr varScale="1">
        <p:scale>
          <a:sx n="106" d="100"/>
          <a:sy n="106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Agent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Making, Behavior and Control)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4800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Douglas D.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Hodson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3 March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2013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Requires a DynamicsModel to do anything meaningful</a:t>
            </a:r>
          </a:p>
          <a:p>
            <a:r>
              <a:rPr lang="en-US" sz="2400" smtClean="0"/>
              <a:t>Functionality can be implemented in subclass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581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334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96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Stick &amp; Throttle Inputs Arrive Here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w/DynamicsModel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attached, then stick and throttle inputs are forwarded to the dynamics model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29718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276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7338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5334000"/>
            <a:ext cx="2286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5791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Physics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Subclassed Player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199"/>
          </a:xfrm>
        </p:spPr>
        <p:txBody>
          <a:bodyPr>
            <a:normAutofit/>
          </a:bodyPr>
          <a:lstStyle/>
          <a:p>
            <a:r>
              <a:rPr lang="en-US" sz="2000" smtClean="0"/>
              <a:t>Stick and throttle functionality implemented in subclass</a:t>
            </a:r>
            <a:endParaRPr lang="en-US" sz="20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2819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200400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1219200" cy="16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 Model “Auto Pilot”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(assumes DynamicModel or subclassing that includes an autopilot)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334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2452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124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 Model “Auto Pilot”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Player interface to DynamicsModel “auto pilot” is driven by “commands”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 Model “Auto Pilot”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Control – </a:t>
            </a:r>
            <a:r>
              <a:rPr lang="en-US" dirty="0" smtClean="0"/>
              <a:t>Different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Simple player dynamics</a:t>
            </a:r>
          </a:p>
          <a:p>
            <a:pPr lvl="1"/>
            <a:r>
              <a:rPr lang="en-US" smtClean="0"/>
              <a:t>Basic functionality</a:t>
            </a:r>
          </a:p>
          <a:p>
            <a:r>
              <a:rPr lang="en-US" sz="3200" smtClean="0"/>
              <a:t>Advanced player dynamics</a:t>
            </a:r>
          </a:p>
          <a:p>
            <a:pPr lvl="1"/>
            <a:r>
              <a:rPr lang="en-US" smtClean="0"/>
              <a:t>Direct stick input</a:t>
            </a:r>
          </a:p>
          <a:p>
            <a:pPr lvl="1"/>
            <a:r>
              <a:rPr lang="en-US" smtClean="0"/>
              <a:t>Auto pilot functionality</a:t>
            </a:r>
          </a:p>
          <a:p>
            <a:r>
              <a:rPr lang="en-US" sz="3200" smtClean="0"/>
              <a:t>Pilot / auto pilot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 Model “Auto Pilot”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Player may or may not have an attached dynamics model</a:t>
            </a:r>
          </a:p>
          <a:p>
            <a:r>
              <a:rPr lang="en-US" sz="2000" dirty="0" smtClean="0"/>
              <a:t>If attached, then stick and throttle inputs are forwarded to the dynamics model – </a:t>
            </a:r>
            <a:r>
              <a:rPr lang="en-US" sz="2000" b="1" dirty="0" smtClean="0"/>
              <a:t>some dynamics models do not include an autopilot!</a:t>
            </a:r>
          </a:p>
          <a:p>
            <a:r>
              <a:rPr lang="en-US" sz="2000" dirty="0" smtClean="0"/>
              <a:t>If overridden in subclass, subclass will receive inputs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5867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autopilot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AutoPilot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DynamicModel)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181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3733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NOT part of DynamicsModel!</a:t>
            </a:r>
          </a:p>
          <a:p>
            <a:r>
              <a:rPr lang="en-US" sz="2400" smtClean="0"/>
              <a:t>Provides “higher level” functions than a dynamics model autopilot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718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29200" y="56388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5486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3624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3472031"/>
            <a:ext cx="252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Decision Making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3124200" y="38862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3962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smtClean="0"/>
              <a:t>Defined Autopilot functionality called in each frame</a:t>
            </a:r>
          </a:p>
          <a:p>
            <a:r>
              <a:rPr lang="en-US" sz="2400" smtClean="0"/>
              <a:t>Remember “process” is 4</a:t>
            </a:r>
            <a:r>
              <a:rPr lang="en-US" sz="2400" baseline="30000" smtClean="0"/>
              <a:t>th</a:t>
            </a:r>
            <a:r>
              <a:rPr lang="en-US" sz="2400" smtClean="0"/>
              <a:t> phase in each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144780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1600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191000"/>
            <a:ext cx="16764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524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505200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Decision making, (e.g., follow routes,</a:t>
            </a:r>
          </a:p>
          <a:p>
            <a:r>
              <a:rPr lang="en-US" sz="1600" dirty="0" smtClean="0"/>
              <a:t>loiter, follow another player, etc)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Steerpoints</a:t>
            </a:r>
            <a:r>
              <a:rPr lang="en-US" sz="1600" dirty="0" smtClean="0"/>
              <a:t> define position and desired airspeed, etc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 Structures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(Implementation of Functionality)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AutoPilot determines “high level” things to do, and how to do it via commands to “dynamic model auto pilot” or even direct control in some cases</a:t>
            </a:r>
          </a:p>
          <a:p>
            <a:r>
              <a:rPr lang="en-US" sz="2400" smtClean="0"/>
              <a:t>Onboard computer could be used to determine “what to do” and allow AutoPilot to carry out decisions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338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953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smtClean="0"/>
              <a:t>Pilot Structures</a:t>
            </a:r>
            <a:br>
              <a:rPr lang="en-US" sz="4400" smtClean="0"/>
            </a:br>
            <a:r>
              <a:rPr lang="en-US" sz="2400" smtClean="0"/>
              <a:t>(Implementation of Functionality)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199" y="3406588"/>
            <a:ext cx="4495801" cy="18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Structures (Implementation)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smtClean="0"/>
              <a:t>Pilot functionality can be implemented several ways</a:t>
            </a:r>
          </a:p>
          <a:p>
            <a:pPr lvl="1"/>
            <a:r>
              <a:rPr lang="en-US" sz="2000" smtClean="0"/>
              <a:t>Direct subclassing (e.g., AutoPilot, UBF Agent, etc)</a:t>
            </a:r>
          </a:p>
          <a:p>
            <a:pPr lvl="1"/>
            <a:r>
              <a:rPr lang="en-US" sz="2000" smtClean="0"/>
              <a:t>Indirect interface to external software system (e.g., Soar, CLIPS, etc)</a:t>
            </a:r>
          </a:p>
          <a:p>
            <a:pPr lvl="1"/>
            <a:r>
              <a:rPr lang="en-US" sz="2000" smtClean="0"/>
              <a:t>Maybe a scripting system</a:t>
            </a: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95800"/>
            <a:ext cx="585355" cy="65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6000" y="5334000"/>
            <a:ext cx="2286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5715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Decision Making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810000" y="5257800"/>
            <a:ext cx="381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86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Behavior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177554" y="3646073"/>
            <a:ext cx="394447" cy="563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Control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Lots of places to add “intelligent” behaviors</a:t>
            </a:r>
          </a:p>
          <a:p>
            <a:pPr lvl="1"/>
            <a:r>
              <a:rPr lang="en-US" smtClean="0"/>
              <a:t>AutoPilot</a:t>
            </a:r>
          </a:p>
          <a:p>
            <a:pPr lvl="1"/>
            <a:r>
              <a:rPr lang="en-US" smtClean="0"/>
              <a:t>Onboard Computer</a:t>
            </a:r>
          </a:p>
          <a:p>
            <a:pPr lvl="2"/>
            <a:r>
              <a:rPr lang="en-US" smtClean="0"/>
              <a:t>Could act as the “Actor” for UBF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Structures (Implementation)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3999"/>
          </a:xfrm>
        </p:spPr>
        <p:txBody>
          <a:bodyPr>
            <a:noAutofit/>
          </a:bodyPr>
          <a:lstStyle/>
          <a:p>
            <a:r>
              <a:rPr lang="en-US" sz="2400" smtClean="0"/>
              <a:t>Player functionality can be implemented several ways</a:t>
            </a:r>
          </a:p>
          <a:p>
            <a:pPr lvl="1"/>
            <a:r>
              <a:rPr lang="en-US" sz="1800" smtClean="0"/>
              <a:t>Composite: components attached to a generic Player class</a:t>
            </a:r>
          </a:p>
          <a:p>
            <a:pPr lvl="1"/>
            <a:r>
              <a:rPr lang="en-US" sz="1800" smtClean="0"/>
              <a:t>Subclass: a new derived Player implements functionality</a:t>
            </a:r>
          </a:p>
          <a:p>
            <a:pPr lvl="1"/>
            <a:r>
              <a:rPr lang="en-US" sz="1800" smtClean="0"/>
              <a:t>Mixture: partial implementation of functionality in subclass</a:t>
            </a:r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Composite</a:t>
            </a:r>
            <a:endParaRPr lang="en-US" sz="1400" b="1"/>
          </a:p>
        </p:txBody>
      </p:sp>
      <p:sp>
        <p:nvSpPr>
          <p:cNvPr id="7" name="TextBox 6"/>
          <p:cNvSpPr txBox="1"/>
          <p:nvPr/>
        </p:nvSpPr>
        <p:spPr>
          <a:xfrm>
            <a:off x="3657600" y="4724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Subclass</a:t>
            </a:r>
            <a:endParaRPr lang="en-US" sz="14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2209800" cy="204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1752600" cy="122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429000"/>
            <a:ext cx="2057400" cy="137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172200" y="4876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Subclass and Composite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(DynamicModel not required)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Direct Stick Input</a:t>
            </a:r>
            <a:br>
              <a:rPr lang="en-US" smtClean="0"/>
            </a:br>
            <a:r>
              <a:rPr lang="en-US" sz="2400" smtClean="0"/>
              <a:t>(assumes DynamicsModel or Subclassing)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636</Words>
  <Application>Microsoft Office PowerPoint</Application>
  <PresentationFormat>On-screen Show (4:3)</PresentationFormat>
  <Paragraphs>115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Player Agent (Decision Making, Behavior and Control)</vt:lpstr>
      <vt:lpstr>Player Control – Different Levels</vt:lpstr>
      <vt:lpstr>Slide 3</vt:lpstr>
      <vt:lpstr>Player Structures (Implementation)</vt:lpstr>
      <vt:lpstr>Composite Structure</vt:lpstr>
      <vt:lpstr>Slide 6</vt:lpstr>
      <vt:lpstr>Simple Player Dynamics</vt:lpstr>
      <vt:lpstr>Direct Stick Input (assumes DynamicsModel or Subclassing)</vt:lpstr>
      <vt:lpstr>Composite Structure</vt:lpstr>
      <vt:lpstr>Direct Stick Input</vt:lpstr>
      <vt:lpstr>Direct Stick Input</vt:lpstr>
      <vt:lpstr>Input File Example</vt:lpstr>
      <vt:lpstr>Human Input to Player</vt:lpstr>
      <vt:lpstr>Player w/DynamicsModel</vt:lpstr>
      <vt:lpstr>Subclassed Player</vt:lpstr>
      <vt:lpstr>Slide 16</vt:lpstr>
      <vt:lpstr>Composite Structure</vt:lpstr>
      <vt:lpstr>Dynamics Model “Auto Pilot”</vt:lpstr>
      <vt:lpstr>Dynamics Model “Auto Pilot”</vt:lpstr>
      <vt:lpstr>Dynamics Model “Auto Pilot”</vt:lpstr>
      <vt:lpstr>Slide 21</vt:lpstr>
      <vt:lpstr>Composite Structure</vt:lpstr>
      <vt:lpstr>Pilot / AutoPilot</vt:lpstr>
      <vt:lpstr>Pilot / AutoPilot</vt:lpstr>
      <vt:lpstr>Pilot / AutoPilot</vt:lpstr>
      <vt:lpstr>Navigation</vt:lpstr>
      <vt:lpstr>Example Input File</vt:lpstr>
      <vt:lpstr>Example Input File</vt:lpstr>
      <vt:lpstr>Steerpoint Actions</vt:lpstr>
      <vt:lpstr>Flow of Decisions and Actions</vt:lpstr>
      <vt:lpstr>Slide 31</vt:lpstr>
      <vt:lpstr>Pilot Structures (Implementation)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 Logic</dc:title>
  <dc:creator>me</dc:creator>
  <cp:lastModifiedBy>me</cp:lastModifiedBy>
  <cp:revision>156</cp:revision>
  <dcterms:created xsi:type="dcterms:W3CDTF">2006-08-16T00:00:00Z</dcterms:created>
  <dcterms:modified xsi:type="dcterms:W3CDTF">2013-03-04T20:20:16Z</dcterms:modified>
</cp:coreProperties>
</file>