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2" r:id="rId6"/>
    <p:sldId id="293" r:id="rId7"/>
    <p:sldId id="294" r:id="rId8"/>
    <p:sldId id="259" r:id="rId9"/>
    <p:sldId id="263" r:id="rId10"/>
    <p:sldId id="271" r:id="rId11"/>
    <p:sldId id="270" r:id="rId12"/>
    <p:sldId id="282" r:id="rId13"/>
    <p:sldId id="258" r:id="rId14"/>
    <p:sldId id="261" r:id="rId15"/>
    <p:sldId id="262" r:id="rId16"/>
    <p:sldId id="265" r:id="rId17"/>
    <p:sldId id="266" r:id="rId18"/>
    <p:sldId id="291" r:id="rId19"/>
    <p:sldId id="267" r:id="rId20"/>
    <p:sldId id="283" r:id="rId21"/>
    <p:sldId id="268" r:id="rId22"/>
    <p:sldId id="269" r:id="rId23"/>
    <p:sldId id="272" r:id="rId24"/>
    <p:sldId id="286" r:id="rId25"/>
    <p:sldId id="281" r:id="rId26"/>
    <p:sldId id="260" r:id="rId27"/>
    <p:sldId id="275" r:id="rId28"/>
    <p:sldId id="276" r:id="rId29"/>
    <p:sldId id="274" r:id="rId30"/>
    <p:sldId id="277" r:id="rId31"/>
    <p:sldId id="278" r:id="rId32"/>
    <p:sldId id="279" r:id="rId33"/>
    <p:sldId id="284" r:id="rId34"/>
    <p:sldId id="290" r:id="rId35"/>
    <p:sldId id="28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4" autoAdjust="0"/>
    <p:restoredTop sz="94660"/>
  </p:normalViewPr>
  <p:slideViewPr>
    <p:cSldViewPr>
      <p:cViewPr varScale="1">
        <p:scale>
          <a:sx n="90" d="100"/>
          <a:sy n="90" d="100"/>
        </p:scale>
        <p:origin x="-1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Development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Stick &amp; Throttle Control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4384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6800" y="35052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800" y="59436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Default: 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Physics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Control System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(FCS) /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+mj-lt"/>
                <a:ea typeface="+mj-ea"/>
                <a:cs typeface="+mj-cs"/>
              </a:rPr>
              <a:t>(Higher level commands/control)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</a:t>
            </a:r>
            <a:r>
              <a:rPr lang="en-US" smtClean="0"/>
              <a:t>to FCS / 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Interface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386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2340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4648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724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</a:t>
            </a:r>
            <a:r>
              <a:rPr lang="en-US" sz="2000" smtClean="0"/>
              <a:t>the FCS/Autopilot by providing higher level features (e.g., Flight </a:t>
            </a:r>
            <a:r>
              <a:rPr lang="en-US" sz="2000" dirty="0" smtClean="0"/>
              <a:t>Management System level capabilities)</a:t>
            </a:r>
          </a:p>
          <a:p>
            <a:r>
              <a:rPr lang="en-US" sz="2000" smtClean="0"/>
              <a:t>Called </a:t>
            </a:r>
            <a:r>
              <a:rPr lang="en-US" sz="2000" dirty="0" smtClean="0"/>
              <a:t>in each frame (process phase)</a:t>
            </a:r>
          </a:p>
          <a:p>
            <a:r>
              <a:rPr lang="en-US" sz="2000" dirty="0" smtClean="0"/>
              <a:t>As currently defined, it doesn’t </a:t>
            </a:r>
            <a:r>
              <a:rPr lang="en-US" sz="2000" smtClean="0"/>
              <a:t>make “decisions”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3429000"/>
            <a:ext cx="2209800" cy="2441377"/>
            <a:chOff x="914400" y="3352800"/>
            <a:chExt cx="2209800" cy="2441377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54864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Composite</a:t>
              </a:r>
              <a:endParaRPr lang="en-US" sz="1400" b="1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3352800"/>
              <a:ext cx="2209800" cy="2048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14400" y="3429000"/>
            <a:ext cx="1752600" cy="1603177"/>
            <a:chOff x="3657600" y="3429000"/>
            <a:chExt cx="1752600" cy="1603177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47244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Subclass</a:t>
              </a:r>
              <a:endParaRPr lang="en-US" sz="1400" b="1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3429000"/>
              <a:ext cx="1752600" cy="122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172200" y="3429000"/>
            <a:ext cx="2057400" cy="1971020"/>
            <a:chOff x="6172200" y="3429000"/>
            <a:chExt cx="2057400" cy="197102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3429000"/>
              <a:ext cx="2057400" cy="137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172200" y="48768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Combination: Subclass and Composite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determines “high level” things to do, and how to do it via commands </a:t>
            </a:r>
            <a:r>
              <a:rPr lang="en-US" sz="2000" smtClean="0"/>
              <a:t>to “FCS / Autopilot” </a:t>
            </a:r>
            <a:r>
              <a:rPr lang="en-US" sz="2000" dirty="0" smtClean="0"/>
              <a:t>or </a:t>
            </a:r>
            <a:r>
              <a:rPr lang="en-US" sz="2000" smtClean="0"/>
              <a:t>even through direct </a:t>
            </a:r>
            <a:r>
              <a:rPr lang="en-US" sz="2000" dirty="0" smtClean="0"/>
              <a:t>control in some cases</a:t>
            </a:r>
          </a:p>
          <a:p>
            <a:r>
              <a:rPr lang="en-US" sz="2000" dirty="0" smtClean="0"/>
              <a:t>Onboard computer could also be used to perform related functions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(Implementations)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scripts, etc)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76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Player.h</a:t>
            </a:r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“Aero model” for aircraft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Aero Model: Generalized 6-DOF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</a:t>
            </a:r>
            <a:r>
              <a:rPr lang="en-US" sz="1600" smtClean="0"/>
              <a:t>of FCS and Autopilot </a:t>
            </a:r>
            <a:r>
              <a:rPr lang="en-US" sz="1600" dirty="0" smtClean="0"/>
              <a:t>vary.  Because of that, different “layers” of control exist.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371600" y="3810000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FCS / Autopilot / </a:t>
            </a:r>
            <a:r>
              <a:rPr lang="en-US" smtClean="0"/>
              <a:t>FMS Relationships</a:t>
            </a:r>
            <a:br>
              <a:rPr lang="en-US" smtClean="0"/>
            </a:br>
            <a:r>
              <a:rPr lang="en-US" sz="2200" b="0" smtClean="0"/>
              <a:t>(Wikipedia Definitions)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</a:t>
            </a:r>
            <a:r>
              <a:rPr lang="en-US" sz="2000" b="1" i="1" u="sng" dirty="0" smtClean="0"/>
              <a:t>Control</a:t>
            </a:r>
            <a:r>
              <a:rPr lang="en-US" sz="2000" dirty="0" smtClean="0"/>
              <a:t>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</a:t>
            </a:r>
            <a:r>
              <a:rPr lang="en-US" sz="1800" smtClean="0"/>
              <a:t>guide or </a:t>
            </a:r>
            <a:r>
              <a:rPr lang="en-US" sz="1800" b="1" i="1" u="sng" smtClean="0"/>
              <a:t>control</a:t>
            </a:r>
            <a:r>
              <a:rPr lang="en-US" sz="1800" smtClean="0"/>
              <a:t> a vehicle</a:t>
            </a:r>
            <a:br>
              <a:rPr lang="en-US" sz="1800" smtClean="0"/>
            </a:br>
            <a:r>
              <a:rPr lang="en-US" sz="1800" smtClean="0"/>
              <a:t>without</a:t>
            </a:r>
            <a:r>
              <a:rPr lang="en-US" sz="1800" dirty="0" smtClean="0"/>
              <a:t> </a:t>
            </a:r>
            <a:r>
              <a:rPr lang="en-US" sz="1800" smtClean="0"/>
              <a:t>assistance </a:t>
            </a:r>
            <a:r>
              <a:rPr lang="en-US" sz="1800" dirty="0" smtClean="0"/>
              <a:t>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not always this clear cut.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of Functionality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9000" y="5562600"/>
            <a:ext cx="2438400" cy="533400"/>
            <a:chOff x="2971800" y="5410200"/>
            <a:chExt cx="3581400" cy="533400"/>
          </a:xfrm>
        </p:grpSpPr>
        <p:sp>
          <p:nvSpPr>
            <p:cNvPr id="4" name="Rectangle 3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Fight Control System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4343400"/>
            <a:ext cx="2438400" cy="533400"/>
            <a:chOff x="2971800" y="5410200"/>
            <a:chExt cx="3581400" cy="533400"/>
          </a:xfrm>
        </p:grpSpPr>
        <p:sp>
          <p:nvSpPr>
            <p:cNvPr id="8" name="Rectangle 7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Autopilot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048000"/>
            <a:ext cx="2438400" cy="533400"/>
            <a:chOff x="2971800" y="5486400"/>
            <a:chExt cx="35814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Fight Mgt System</a:t>
              </a:r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4495800" y="50292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95800" y="38100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6172200" y="4648200"/>
            <a:ext cx="533400" cy="16002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525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“Control”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2800" y="1752600"/>
            <a:ext cx="2438400" cy="533400"/>
            <a:chOff x="2971800" y="5486400"/>
            <a:chExt cx="3581400" cy="533400"/>
          </a:xfrm>
        </p:grpSpPr>
        <p:sp>
          <p:nvSpPr>
            <p:cNvPr id="21" name="Rectangle 2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Pilot</a:t>
              </a:r>
              <a:endParaRPr lang="en-US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4419600" y="25146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172200" y="1676400"/>
            <a:ext cx="541867" cy="10668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172200" y="2819400"/>
            <a:ext cx="541867" cy="17526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“Behavior”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“Decision Making”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90718"/>
            <a:ext cx="990600" cy="11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1078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257800"/>
            <a:ext cx="1077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Layers </a:t>
            </a:r>
            <a:r>
              <a:rPr lang="en-US" dirty="0" smtClean="0"/>
              <a:t>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smtClean="0"/>
              <a:t>Position and simple movement</a:t>
            </a:r>
          </a:p>
          <a:p>
            <a:r>
              <a:rPr lang="en-US" sz="3200" smtClean="0"/>
              <a:t>Stick &amp; throttle control</a:t>
            </a:r>
            <a:endParaRPr lang="en-US" sz="3200" dirty="0" smtClean="0"/>
          </a:p>
          <a:p>
            <a:r>
              <a:rPr lang="en-US" sz="3200" smtClean="0"/>
              <a:t>FCS / Autopilot</a:t>
            </a:r>
            <a:endParaRPr lang="en-US" sz="3200" dirty="0" smtClean="0"/>
          </a:p>
          <a:p>
            <a:r>
              <a:rPr lang="en-US" sz="3200" smtClean="0"/>
              <a:t>Pilot Interface</a:t>
            </a:r>
            <a:endParaRPr lang="en-US" sz="3200" dirty="0" smtClean="0"/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753</Words>
  <Application>Microsoft Office PowerPoint</Application>
  <PresentationFormat>On-screen Show (4:3)</PresentationFormat>
  <Paragraphs>159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Agent Development (Decision Making, Behavior and Control)</vt:lpstr>
      <vt:lpstr>Slide 2</vt:lpstr>
      <vt:lpstr>Player Structures</vt:lpstr>
      <vt:lpstr>Composite Structure</vt:lpstr>
      <vt:lpstr>Aero Model: Generalized 6-DOF</vt:lpstr>
      <vt:lpstr>FCS / Autopilot / FMS Relationships (Wikipedia Definitions)</vt:lpstr>
      <vt:lpstr>Layers of Functionality</vt:lpstr>
      <vt:lpstr>Layers of Functionality</vt:lpstr>
      <vt:lpstr>Slide 9</vt:lpstr>
      <vt:lpstr>Simple Player Dynamics</vt:lpstr>
      <vt:lpstr>Stick &amp; Throttle Control (assumes DynamicsModel or Subclassing)</vt:lpstr>
      <vt:lpstr>Composite Structure</vt:lpstr>
      <vt:lpstr>Player FCS Interface</vt:lpstr>
      <vt:lpstr>Player FCS Interface</vt:lpstr>
      <vt:lpstr>Input File Example</vt:lpstr>
      <vt:lpstr>Human Input to Player</vt:lpstr>
      <vt:lpstr>Player w/DynamicsModel</vt:lpstr>
      <vt:lpstr>Subclassed Player</vt:lpstr>
      <vt:lpstr>Slide 19</vt:lpstr>
      <vt:lpstr>Composite Structure</vt:lpstr>
      <vt:lpstr>Player FCS / Autopilot Interface</vt:lpstr>
      <vt:lpstr>Player FCS / Autopilot Interface</vt:lpstr>
      <vt:lpstr>Player FCS / Autopilot Interface</vt:lpstr>
      <vt:lpstr>Slide 24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Slide 34</vt:lpstr>
      <vt:lpstr>Pilot Structures</vt:lpstr>
      <vt:lpstr>EOF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Development (Decision Making, Behavior and Control)</dc:title>
  <dc:creator/>
  <cp:lastModifiedBy>me</cp:lastModifiedBy>
  <cp:revision>235</cp:revision>
  <dcterms:created xsi:type="dcterms:W3CDTF">2006-08-16T00:00:00Z</dcterms:created>
  <dcterms:modified xsi:type="dcterms:W3CDTF">2013-03-06T20:33:55Z</dcterms:modified>
</cp:coreProperties>
</file>