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288" r:id="rId5"/>
    <p:sldId id="257" r:id="rId6"/>
    <p:sldId id="292" r:id="rId7"/>
    <p:sldId id="263" r:id="rId8"/>
    <p:sldId id="271" r:id="rId9"/>
    <p:sldId id="270" r:id="rId10"/>
    <p:sldId id="282" r:id="rId11"/>
    <p:sldId id="258" r:id="rId12"/>
    <p:sldId id="261" r:id="rId13"/>
    <p:sldId id="262" r:id="rId14"/>
    <p:sldId id="265" r:id="rId15"/>
    <p:sldId id="266" r:id="rId16"/>
    <p:sldId id="291" r:id="rId17"/>
    <p:sldId id="267" r:id="rId18"/>
    <p:sldId id="283" r:id="rId19"/>
    <p:sldId id="268" r:id="rId20"/>
    <p:sldId id="269" r:id="rId21"/>
    <p:sldId id="272" r:id="rId22"/>
    <p:sldId id="286" r:id="rId23"/>
    <p:sldId id="281" r:id="rId24"/>
    <p:sldId id="260" r:id="rId25"/>
    <p:sldId id="275" r:id="rId26"/>
    <p:sldId id="276" r:id="rId27"/>
    <p:sldId id="274" r:id="rId28"/>
    <p:sldId id="277" r:id="rId29"/>
    <p:sldId id="278" r:id="rId30"/>
    <p:sldId id="279" r:id="rId31"/>
    <p:sldId id="284" r:id="rId32"/>
    <p:sldId id="290" r:id="rId33"/>
    <p:sldId id="289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7" autoAdjust="0"/>
    <p:restoredTop sz="94660"/>
  </p:normalViewPr>
  <p:slideViewPr>
    <p:cSldViewPr>
      <p:cViewPr varScale="1">
        <p:scale>
          <a:sx n="89" d="100"/>
          <a:sy n="89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Agent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800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Douglas D.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Hodson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3 March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2013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Physics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 Model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assumes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sub-classing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 includes an autopilot)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</a:t>
            </a:r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to </a:t>
            </a:r>
            <a:r>
              <a:rPr lang="en-US" dirty="0" err="1" smtClean="0"/>
              <a:t>DynamicsModel</a:t>
            </a:r>
            <a:r>
              <a:rPr lang="en-US" dirty="0" smtClean="0"/>
              <a:t> </a:t>
            </a:r>
            <a:r>
              <a:rPr lang="en-US" dirty="0" smtClean="0"/>
              <a:t>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Control – Different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dirty="0" smtClean="0"/>
              <a:t>Basic functionality</a:t>
            </a:r>
          </a:p>
          <a:p>
            <a:r>
              <a:rPr lang="en-US" sz="3200" dirty="0" smtClean="0"/>
              <a:t>Advanced player dynamics</a:t>
            </a:r>
          </a:p>
          <a:p>
            <a:pPr lvl="1"/>
            <a:r>
              <a:rPr lang="en-US" dirty="0" smtClean="0"/>
              <a:t>Direct stick input</a:t>
            </a:r>
          </a:p>
          <a:p>
            <a:pPr lvl="1"/>
            <a:r>
              <a:rPr lang="en-US" dirty="0" smtClean="0"/>
              <a:t>Autopilot </a:t>
            </a:r>
            <a:r>
              <a:rPr lang="en-US" dirty="0" smtClean="0"/>
              <a:t>functionality</a:t>
            </a:r>
          </a:p>
          <a:p>
            <a:r>
              <a:rPr lang="en-US" sz="3200" dirty="0" smtClean="0"/>
              <a:t>Pilot</a:t>
            </a:r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</a:t>
            </a:r>
            <a:r>
              <a:rPr lang="en-US" dirty="0" smtClean="0"/>
              <a:t>Autopilot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</a:t>
            </a:r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5388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3864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48006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8768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</a:t>
            </a:r>
            <a:r>
              <a:rPr lang="en-US" sz="2000" dirty="0" smtClean="0"/>
              <a:t>complements the functionality of the </a:t>
            </a:r>
            <a:r>
              <a:rPr lang="en-US" sz="2000" dirty="0" err="1" smtClean="0"/>
              <a:t>DynamicsModel</a:t>
            </a:r>
            <a:r>
              <a:rPr lang="en-US" sz="2000" dirty="0" smtClean="0"/>
              <a:t> autopilot or </a:t>
            </a:r>
            <a:r>
              <a:rPr lang="en-US" sz="2000" dirty="0" err="1" smtClean="0"/>
              <a:t>subclassed</a:t>
            </a:r>
            <a:r>
              <a:rPr lang="en-US" sz="2000" dirty="0" smtClean="0"/>
              <a:t> Player </a:t>
            </a:r>
            <a:r>
              <a:rPr lang="en-US" sz="2000" dirty="0" smtClean="0"/>
              <a:t>features (Flight Management System level capabilities)</a:t>
            </a:r>
            <a:endParaRPr lang="en-US" sz="2000" dirty="0" smtClean="0"/>
          </a:p>
          <a:p>
            <a:r>
              <a:rPr lang="en-US" sz="2000" dirty="0" smtClean="0"/>
              <a:t>Defined functionality is called </a:t>
            </a:r>
            <a:r>
              <a:rPr lang="en-US" sz="2000" dirty="0" smtClean="0"/>
              <a:t>in each </a:t>
            </a:r>
            <a:r>
              <a:rPr lang="en-US" sz="2000" dirty="0" smtClean="0"/>
              <a:t>frame (process phase)</a:t>
            </a:r>
            <a:endParaRPr lang="en-US" sz="2000" dirty="0" smtClean="0"/>
          </a:p>
          <a:p>
            <a:r>
              <a:rPr lang="en-US" sz="2000" dirty="0" smtClean="0"/>
              <a:t>As currently defined, it doesn’t make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</a:t>
            </a:r>
            <a:r>
              <a:rPr lang="en-US" sz="1600" dirty="0" smtClean="0"/>
              <a:t>(e.g., follow routes,</a:t>
            </a:r>
          </a:p>
          <a:p>
            <a:r>
              <a:rPr lang="en-US" sz="1600" dirty="0" smtClean="0"/>
              <a:t>loiter, follow another </a:t>
            </a:r>
            <a:r>
              <a:rPr lang="en-US" sz="1600" dirty="0" smtClean="0"/>
              <a:t>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 of Functionality)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AutoPilot</a:t>
            </a:r>
            <a:r>
              <a:rPr lang="en-US" sz="2400" dirty="0" smtClean="0"/>
              <a:t> </a:t>
            </a:r>
            <a:r>
              <a:rPr lang="en-US" sz="2400" dirty="0" smtClean="0"/>
              <a:t>determines “high </a:t>
            </a:r>
            <a:r>
              <a:rPr lang="en-US" sz="2400" dirty="0" smtClean="0"/>
              <a:t>level” things to do, and how to do it via commands to “dynamic model auto pilot” or even direct control in some cases</a:t>
            </a:r>
          </a:p>
          <a:p>
            <a:r>
              <a:rPr lang="en-US" sz="2400" dirty="0" smtClean="0"/>
              <a:t>Onboard computer could </a:t>
            </a:r>
            <a:r>
              <a:rPr lang="en-US" sz="2400" dirty="0" smtClean="0"/>
              <a:t>also be used to perform related functions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81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800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 of Functionality)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etc)</a:t>
            </a:r>
          </a:p>
          <a:p>
            <a:pPr lvl="1"/>
            <a:r>
              <a:rPr lang="en-US" sz="2000" smtClean="0"/>
              <a:t>Maybe a scripting system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2286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Composite</a:t>
            </a:r>
            <a:endParaRPr 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3657600" y="4724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</a:t>
            </a:r>
            <a:endParaRPr lang="en-US" sz="1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2209800" cy="20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1752600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429000"/>
            <a:ext cx="2057400" cy="13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72200" y="487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 and Composite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6DOF Aero Model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of the autopilot vary.  Because of that, different “levels” of autopilot functionality is defined.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649</Words>
  <Application>Microsoft Office PowerPoint</Application>
  <PresentationFormat>On-screen Show (4:3)</PresentationFormat>
  <Paragraphs>140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Player Agent (Decision Making, Behavior and Control)</vt:lpstr>
      <vt:lpstr>Player Control – Different Levels</vt:lpstr>
      <vt:lpstr>Slide 3</vt:lpstr>
      <vt:lpstr>Player Structures (Implementation)</vt:lpstr>
      <vt:lpstr>Composite Structure</vt:lpstr>
      <vt:lpstr>Generalized 6DOF Aero Model</vt:lpstr>
      <vt:lpstr>Slide 7</vt:lpstr>
      <vt:lpstr>Simple Player Dynamics</vt:lpstr>
      <vt:lpstr>Direct Stick Input (assumes DynamicsModel or Subclassing)</vt:lpstr>
      <vt:lpstr>Composite Structure</vt:lpstr>
      <vt:lpstr>Direct Stick Input</vt:lpstr>
      <vt:lpstr>Direct Stick Input</vt:lpstr>
      <vt:lpstr>Input File Example</vt:lpstr>
      <vt:lpstr>Human Input to Player</vt:lpstr>
      <vt:lpstr>Player w/DynamicsModel</vt:lpstr>
      <vt:lpstr>Subclassed Player</vt:lpstr>
      <vt:lpstr>Slide 17</vt:lpstr>
      <vt:lpstr>Composite Structure</vt:lpstr>
      <vt:lpstr>Dynamics Model Autopilot</vt:lpstr>
      <vt:lpstr>Dynamics Model Autopilot</vt:lpstr>
      <vt:lpstr>Dynamics Model Autopilot</vt:lpstr>
      <vt:lpstr>Slide 22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Slide 32</vt:lpstr>
      <vt:lpstr>Pilot Structures (Implementation)</vt:lpstr>
      <vt:lpstr>EOF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185</cp:revision>
  <dcterms:created xsi:type="dcterms:W3CDTF">2006-08-16T00:00:00Z</dcterms:created>
  <dcterms:modified xsi:type="dcterms:W3CDTF">2013-03-05T02:07:59Z</dcterms:modified>
</cp:coreProperties>
</file>