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71" r:id="rId6"/>
    <p:sldId id="270" r:id="rId7"/>
    <p:sldId id="282" r:id="rId8"/>
    <p:sldId id="258" r:id="rId9"/>
    <p:sldId id="261" r:id="rId10"/>
    <p:sldId id="262" r:id="rId11"/>
    <p:sldId id="265" r:id="rId12"/>
    <p:sldId id="266" r:id="rId13"/>
    <p:sldId id="267" r:id="rId14"/>
    <p:sldId id="283" r:id="rId15"/>
    <p:sldId id="268" r:id="rId16"/>
    <p:sldId id="269" r:id="rId17"/>
    <p:sldId id="272" r:id="rId18"/>
    <p:sldId id="273" r:id="rId19"/>
    <p:sldId id="281" r:id="rId20"/>
    <p:sldId id="260" r:id="rId21"/>
    <p:sldId id="275" r:id="rId22"/>
    <p:sldId id="276" r:id="rId23"/>
    <p:sldId id="274" r:id="rId24"/>
    <p:sldId id="277" r:id="rId25"/>
    <p:sldId id="278" r:id="rId26"/>
    <p:sldId id="279" r:id="rId27"/>
    <p:sldId id="284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4" autoAdjust="0"/>
    <p:restoredTop sz="94660"/>
  </p:normalViewPr>
  <p:slideViewPr>
    <p:cSldViewPr>
      <p:cViewPr varScale="1">
        <p:scale>
          <a:sx n="89" d="100"/>
          <a:sy n="89" d="100"/>
        </p:scale>
        <p:origin x="-120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143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 Control Logic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File Example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371600"/>
            <a:ext cx="633412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1828800" y="5638800"/>
            <a:ext cx="2895600" cy="9144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Human Input to Player</a:t>
            </a:r>
            <a:endParaRPr lang="en-US" dirty="0" smtClean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524000"/>
            <a:ext cx="3988317" cy="38700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5122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85800" y="2667000"/>
            <a:ext cx="1066800" cy="1066800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/>
          <p:nvPr/>
        </p:nvCxnSpPr>
        <p:spPr>
          <a:xfrm>
            <a:off x="1828800" y="32004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172200" y="4191000"/>
            <a:ext cx="6096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9400" y="38100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Stick &amp; throttle inputs arrive here 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/ DynamicsModel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Player may or may not have an attached dynamics model</a:t>
            </a:r>
          </a:p>
          <a:p>
            <a:r>
              <a:rPr lang="en-US" sz="2400" smtClean="0"/>
              <a:t>If attached, then stick and throttle inputs are forwarded to the dynamics model</a:t>
            </a:r>
            <a:endParaRPr lang="en-US" sz="2400"/>
          </a:p>
        </p:txBody>
      </p:sp>
      <p:pic>
        <p:nvPicPr>
          <p:cNvPr id="5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828800" y="3124200"/>
            <a:ext cx="609600" cy="6096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2514600" y="34290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200400"/>
            <a:ext cx="36576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4038600" y="3886200"/>
            <a:ext cx="6858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DynamicsModel “Auto Pilot”</a:t>
            </a:r>
            <a:b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(assumes a DynamicModel that includes an autopilot)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Player Top-Level System Models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Container of sub-systems</a:t>
            </a:r>
          </a:p>
          <a:p>
            <a:r>
              <a:rPr lang="en-US" sz="2400" i="1" u="sng" smtClean="0"/>
              <a:t>General purpose interface</a:t>
            </a:r>
            <a:r>
              <a:rPr lang="en-US" sz="2400" smtClean="0"/>
              <a:t>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638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8194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1223682" y="3550024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" y="342900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Must contain an auto pilot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DynamicsModel “Auto Pilot”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Player interface to DynamicsModel “auto pilot” is driven by “commands”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4876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743200"/>
            <a:ext cx="87534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DynamicsModel “Auto Pilot”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447800"/>
            <a:ext cx="45148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62484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Player.cpp</a:t>
            </a:r>
            <a:endParaRPr lang="en-US" sz="1600" b="1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828800" y="20574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828800" y="44958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/ DynamicsModel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Player may or may not have an attached dynamics model</a:t>
            </a:r>
          </a:p>
          <a:p>
            <a:r>
              <a:rPr lang="en-US" sz="2400" smtClean="0"/>
              <a:t>If attached, then stick and throttle inputs are forwarded to the dynamics model – </a:t>
            </a:r>
            <a:r>
              <a:rPr lang="en-US" sz="2400" b="1" smtClean="0"/>
              <a:t>some dynamics models do not include an autopilot!</a:t>
            </a:r>
            <a:endParaRPr lang="en-US" sz="2400" b="1"/>
          </a:p>
        </p:txBody>
      </p:sp>
      <p:pic>
        <p:nvPicPr>
          <p:cNvPr id="5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828800" y="3200400"/>
            <a:ext cx="609600" cy="6096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2514600" y="35052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276600"/>
            <a:ext cx="36576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4038600" y="3962400"/>
            <a:ext cx="6858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086600" y="5410200"/>
            <a:ext cx="5334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57600" y="5410200"/>
            <a:ext cx="9144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0200" y="58674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May or may not include an autopilot (depends on input files)</a:t>
            </a:r>
            <a:endParaRPr 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6553200" y="58674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Includes an autopilot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Pilot</a:t>
            </a:r>
            <a:r>
              <a:rPr kumimoji="0" lang="en-US" sz="4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/ AutoPilot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(Not associated with a DynamicModel)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Player Top-Level System Models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Container of sub-systems</a:t>
            </a:r>
          </a:p>
          <a:p>
            <a:r>
              <a:rPr lang="en-US" sz="2400" i="1" u="sng" smtClean="0"/>
              <a:t>General purpose interface</a:t>
            </a:r>
            <a:r>
              <a:rPr lang="en-US" sz="2400" smtClean="0"/>
              <a:t>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638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8194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1219200" y="38862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219200" y="41910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Controls – Different Levels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Simple player dynamics</a:t>
            </a:r>
          </a:p>
          <a:p>
            <a:pPr lvl="1"/>
            <a:r>
              <a:rPr lang="en-US" smtClean="0"/>
              <a:t>Basic functionality</a:t>
            </a:r>
          </a:p>
          <a:p>
            <a:r>
              <a:rPr lang="en-US" sz="3200" smtClean="0"/>
              <a:t>Player with a dynamics model</a:t>
            </a:r>
          </a:p>
          <a:p>
            <a:pPr lvl="1"/>
            <a:r>
              <a:rPr lang="en-US" smtClean="0"/>
              <a:t>Direct stick input</a:t>
            </a:r>
          </a:p>
          <a:p>
            <a:pPr lvl="1"/>
            <a:r>
              <a:rPr lang="en-US" smtClean="0"/>
              <a:t>Auto pilot functionality</a:t>
            </a:r>
          </a:p>
          <a:p>
            <a:r>
              <a:rPr lang="en-US" sz="3200" smtClean="0"/>
              <a:t>Pilot / auto pilot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Pilot / AutoPilot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NOT part of DynamicsModel!</a:t>
            </a:r>
          </a:p>
          <a:p>
            <a:r>
              <a:rPr lang="en-US" sz="2400" smtClean="0"/>
              <a:t>Provides “higher level” functions than a dynamics model autopilot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895600"/>
            <a:ext cx="11525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971800"/>
            <a:ext cx="61531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029200" y="5638800"/>
            <a:ext cx="60960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38800" y="54864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Base pilot class does nothing interesting, AutoPilot class adds functionality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90800"/>
            <a:ext cx="70855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Pilot / AutoPilot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32443" y="3624431"/>
            <a:ext cx="76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46843" y="3472031"/>
            <a:ext cx="2525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Determine what to do</a:t>
            </a:r>
            <a:endParaRPr lang="en-US" sz="1600"/>
          </a:p>
        </p:txBody>
      </p:sp>
      <p:sp>
        <p:nvSpPr>
          <p:cNvPr id="11" name="Right Brace 10"/>
          <p:cNvSpPr/>
          <p:nvPr/>
        </p:nvSpPr>
        <p:spPr>
          <a:xfrm>
            <a:off x="3124200" y="3886200"/>
            <a:ext cx="381000" cy="533400"/>
          </a:xfrm>
          <a:prstGeom prst="rightBrace">
            <a:avLst>
              <a:gd name="adj1" fmla="val 16803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57600" y="396240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Do it</a:t>
            </a:r>
            <a:endParaRPr lang="en-US" sz="160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066800"/>
          </a:xfrm>
        </p:spPr>
        <p:txBody>
          <a:bodyPr>
            <a:normAutofit/>
          </a:bodyPr>
          <a:lstStyle/>
          <a:p>
            <a:r>
              <a:rPr lang="en-US" sz="2400" smtClean="0"/>
              <a:t>Defined Autopilot functionality called (process()) in each frame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Pilot / AutoPilot</a:t>
            </a:r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19200"/>
            <a:ext cx="5581650" cy="54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029200" y="3200400"/>
            <a:ext cx="1447800" cy="457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876800" y="3886200"/>
            <a:ext cx="16002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800600" y="4191000"/>
            <a:ext cx="1676400" cy="6858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953000" y="4419600"/>
            <a:ext cx="1524000" cy="1371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53200" y="3505200"/>
            <a:ext cx="2209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Determines what to do, (e.g., follow routes,</a:t>
            </a:r>
          </a:p>
          <a:p>
            <a:r>
              <a:rPr lang="en-US" sz="1600" smtClean="0"/>
              <a:t>loiter, follow another player, etc)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AutoPilot uses Navigation</a:t>
            </a:r>
          </a:p>
          <a:p>
            <a:pPr lvl="1"/>
            <a:r>
              <a:rPr lang="en-US" smtClean="0"/>
              <a:t>Navigation contains routes, which contain </a:t>
            </a:r>
            <a:r>
              <a:rPr lang="en-US" smtClean="0"/>
              <a:t>steerpoints</a:t>
            </a:r>
          </a:p>
          <a:p>
            <a:pPr lvl="1"/>
            <a:r>
              <a:rPr lang="en-US" smtClean="0"/>
              <a:t>Steerpoints can contain Actions!</a:t>
            </a:r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276600"/>
            <a:ext cx="36195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276600"/>
            <a:ext cx="35909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Input File</a:t>
            </a:r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3181350" cy="4424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3733800" y="2743200"/>
            <a:ext cx="114300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53000" y="24384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RacModel has a auto pilot within its dynamic model</a:t>
            </a:r>
            <a:endParaRPr lang="en-US" sz="160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971800" y="3276600"/>
            <a:ext cx="18288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3000" y="32766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Auto pilot that </a:t>
            </a:r>
            <a:r>
              <a:rPr lang="en-US" sz="1600" smtClean="0"/>
              <a:t>follows </a:t>
            </a:r>
            <a:r>
              <a:rPr lang="en-US" sz="1600" smtClean="0"/>
              <a:t>the defined route within navigation system</a:t>
            </a:r>
            <a:endParaRPr lang="en-US" sz="160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971800" y="4495800"/>
            <a:ext cx="18288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3000" y="42672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Attached navigation </a:t>
            </a:r>
            <a:r>
              <a:rPr lang="en-US" sz="1600" smtClean="0"/>
              <a:t>system that includes a defined route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Input File</a:t>
            </a:r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641032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3048000" y="2362200"/>
            <a:ext cx="1143000" cy="6858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67200" y="20574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Steerpoints define position and desired airspeed, etc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Steerpoint Actions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Steerpoint can have an associated Action</a:t>
            </a:r>
          </a:p>
          <a:p>
            <a:pPr lvl="1"/>
            <a:r>
              <a:rPr lang="en-US" sz="2000" smtClean="0"/>
              <a:t>Examples: Take SAR image, release weapon, release decoy, etc</a:t>
            </a:r>
            <a:endParaRPr lang="en-US" sz="200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14600"/>
            <a:ext cx="1143000" cy="231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514600"/>
            <a:ext cx="61912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 of Decisions and Actions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AutoPilot determines “high level” things to do, and how to do it via commands to “dynamic model auto pilot” or even direct control in some cases</a:t>
            </a:r>
          </a:p>
          <a:p>
            <a:r>
              <a:rPr lang="en-US" sz="2400" smtClean="0"/>
              <a:t>Onboard computer could be used to determine “what to do” and allow AutoPilot to carry out decisions</a:t>
            </a:r>
          </a:p>
          <a:p>
            <a:endParaRPr lang="en-US" sz="24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7338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1371600" y="49530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Lots of places to add “intelligent” behaviors</a:t>
            </a:r>
          </a:p>
          <a:p>
            <a:pPr lvl="1"/>
            <a:r>
              <a:rPr lang="en-US" smtClean="0"/>
              <a:t>AutoPilot</a:t>
            </a:r>
          </a:p>
          <a:p>
            <a:pPr lvl="1"/>
            <a:r>
              <a:rPr lang="en-US" smtClean="0"/>
              <a:t>Onboard Computer</a:t>
            </a:r>
          </a:p>
          <a:p>
            <a:pPr lvl="2"/>
            <a:r>
              <a:rPr lang="en-US" smtClean="0"/>
              <a:t>Could act a the “Actor” for UBF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Player Top-Level System Models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Container of sub-systems</a:t>
            </a:r>
          </a:p>
          <a:p>
            <a:r>
              <a:rPr lang="en-US" sz="2400" i="1" u="sng" smtClean="0"/>
              <a:t>General purpose interface</a:t>
            </a:r>
            <a:r>
              <a:rPr lang="en-US" sz="2400" smtClean="0"/>
              <a:t>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638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8194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Simple Player</a:t>
            </a:r>
            <a:r>
              <a:rPr kumimoji="0" lang="en-US" sz="4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Dynamics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(DynamicModel not required)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Player Dynamics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Every Player can do the following</a:t>
            </a:r>
          </a:p>
          <a:p>
            <a:pPr lvl="1"/>
            <a:r>
              <a:rPr lang="en-US" smtClean="0"/>
              <a:t>Set position</a:t>
            </a:r>
          </a:p>
          <a:p>
            <a:pPr lvl="2"/>
            <a:r>
              <a:rPr lang="en-US" smtClean="0"/>
              <a:t>North/East/Down (NED) (x, y, altitude)</a:t>
            </a:r>
          </a:p>
          <a:p>
            <a:pPr lvl="2"/>
            <a:r>
              <a:rPr lang="en-US" smtClean="0"/>
              <a:t>Geodetic (lat, long, altitude)</a:t>
            </a:r>
          </a:p>
          <a:p>
            <a:pPr lvl="2"/>
            <a:r>
              <a:rPr lang="en-US" smtClean="0"/>
              <a:t>Geocentric (ECEF) (x, y, z)</a:t>
            </a:r>
          </a:p>
          <a:p>
            <a:pPr lvl="1"/>
            <a:r>
              <a:rPr lang="en-US" smtClean="0"/>
              <a:t>Set roll, pitch &amp; heading</a:t>
            </a:r>
          </a:p>
          <a:p>
            <a:pPr lvl="1"/>
            <a:r>
              <a:rPr lang="en-US" smtClean="0"/>
              <a:t>Initial velocity</a:t>
            </a:r>
          </a:p>
          <a:p>
            <a:pPr lvl="2"/>
            <a:r>
              <a:rPr lang="en-US" smtClean="0"/>
              <a:t>Player has a built-in dynamics model for simple movement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Simple player dynamics model useful for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1219200"/>
          </a:xfrm>
        </p:spPr>
        <p:txBody>
          <a:bodyPr>
            <a:normAutofit/>
          </a:bodyPr>
          <a:lstStyle/>
          <a:p>
            <a:r>
              <a:rPr lang="en-US" smtClean="0"/>
              <a:t>Direct Stick Input</a:t>
            </a:r>
            <a:br>
              <a:rPr lang="en-US" smtClean="0"/>
            </a:br>
            <a:r>
              <a:rPr lang="en-US" sz="2400" smtClean="0"/>
              <a:t>(assumes a DynamicModel)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Player Top-Level System Models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Container of sub-systems</a:t>
            </a:r>
          </a:p>
          <a:p>
            <a:r>
              <a:rPr lang="en-US" sz="2400" i="1" u="sng" smtClean="0"/>
              <a:t>General purpose interface</a:t>
            </a:r>
            <a:r>
              <a:rPr lang="en-US" sz="2400" smtClean="0"/>
              <a:t>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638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8194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1223682" y="3550024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0885" y="3470238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Required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 Stick Input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691515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62484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 Stick Input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Requires a DynamicsModel to do anything meaningful</a:t>
            </a:r>
            <a:endParaRPr lang="en-US" sz="2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362200"/>
            <a:ext cx="663892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1066800" y="34290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066800" y="51816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59436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Player.cpp</a:t>
            </a:r>
            <a:endParaRPr 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537</Words>
  <Application>Microsoft Office PowerPoint</Application>
  <PresentationFormat>On-screen Show (4:3)</PresentationFormat>
  <Paragraphs>94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Player Control Logic</vt:lpstr>
      <vt:lpstr>Player Controls – Different Levels</vt:lpstr>
      <vt:lpstr>Player Top-Level System Models</vt:lpstr>
      <vt:lpstr>Slide 4</vt:lpstr>
      <vt:lpstr>Simple Player Dynamics</vt:lpstr>
      <vt:lpstr>Direct Stick Input (assumes a DynamicModel)</vt:lpstr>
      <vt:lpstr>Player Top-Level System Models</vt:lpstr>
      <vt:lpstr>Direct Stick Input</vt:lpstr>
      <vt:lpstr>Direct Stick Input</vt:lpstr>
      <vt:lpstr>Input File Example</vt:lpstr>
      <vt:lpstr>Human Input to Player</vt:lpstr>
      <vt:lpstr>Player / DynamicsModel</vt:lpstr>
      <vt:lpstr>Slide 13</vt:lpstr>
      <vt:lpstr>Player Top-Level System Models</vt:lpstr>
      <vt:lpstr>DynamicsModel “Auto Pilot”</vt:lpstr>
      <vt:lpstr>DynamicsModel “Auto Pilot”</vt:lpstr>
      <vt:lpstr>Player / DynamicsModel</vt:lpstr>
      <vt:lpstr>Slide 18</vt:lpstr>
      <vt:lpstr>Player Top-Level System Models</vt:lpstr>
      <vt:lpstr>Pilot / AutoPilot</vt:lpstr>
      <vt:lpstr>Pilot / AutoPilot</vt:lpstr>
      <vt:lpstr>Pilot / AutoPilot</vt:lpstr>
      <vt:lpstr>Navigation</vt:lpstr>
      <vt:lpstr>Example Input File</vt:lpstr>
      <vt:lpstr>Example Input File</vt:lpstr>
      <vt:lpstr>Steerpoint Actions</vt:lpstr>
      <vt:lpstr>Flow of Decisions and Actions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Player Control Logic</dc:title>
  <dc:creator>me</dc:creator>
  <cp:lastModifiedBy>me</cp:lastModifiedBy>
  <cp:revision>93</cp:revision>
  <dcterms:created xsi:type="dcterms:W3CDTF">2006-08-16T00:00:00Z</dcterms:created>
  <dcterms:modified xsi:type="dcterms:W3CDTF">2013-03-04T01:27:43Z</dcterms:modified>
</cp:coreProperties>
</file>