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71" r:id="rId6"/>
    <p:sldId id="270" r:id="rId7"/>
    <p:sldId id="258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60" r:id="rId18"/>
    <p:sldId id="275" r:id="rId19"/>
    <p:sldId id="276" r:id="rId20"/>
    <p:sldId id="274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4" autoAdjust="0"/>
    <p:restoredTop sz="94660"/>
  </p:normalViewPr>
  <p:slideViewPr>
    <p:cSldViewPr>
      <p:cViewPr varScale="1">
        <p:scale>
          <a:sx n="89" d="100"/>
          <a:sy n="89" d="100"/>
        </p:scale>
        <p:origin x="-3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Control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Stick &amp; throttle inputs arrive here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/ 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Player may or may not have an attached dynamics model</a:t>
            </a:r>
          </a:p>
          <a:p>
            <a:r>
              <a:rPr lang="en-US" sz="2400" smtClean="0"/>
              <a:t>If attached, then stick and throttle inputs are forwarded to the dynamics model</a:t>
            </a:r>
            <a:endParaRPr lang="en-US" sz="24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1242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4290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004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8862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 “Auto Pilot”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(assumes a DynamicModel that includes an autopilot)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DynamicsModel “Auto Pilot”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Player interface to DynamicsModel “auto pilot” is driven by “commands”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DynamicsModel “Auto Pilot”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/ 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Player may or may not have an attached dynamics model</a:t>
            </a:r>
          </a:p>
          <a:p>
            <a:r>
              <a:rPr lang="en-US" sz="2400" smtClean="0"/>
              <a:t>If attached, then stick and throttle inputs are forwarded to the dynamics model – </a:t>
            </a:r>
            <a:r>
              <a:rPr lang="en-US" sz="2400" b="1" smtClean="0"/>
              <a:t>some dynamics models do not include an autopilot!</a:t>
            </a:r>
            <a:endParaRPr lang="en-US" sz="2400" b="1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58674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an autopilot (depends on input files)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AutoPilot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DynamicModel)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NOT part of DynamicsModel!</a:t>
            </a:r>
          </a:p>
          <a:p>
            <a:r>
              <a:rPr lang="en-US" sz="2400" smtClean="0"/>
              <a:t>Provides “higher level” functions than a dynamics model autopilot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718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29200" y="56388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5486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2862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2710031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 what to do</a:t>
            </a:r>
            <a:endParaRPr lang="en-US" sz="1600"/>
          </a:p>
        </p:txBody>
      </p:sp>
      <p:sp>
        <p:nvSpPr>
          <p:cNvPr id="11" name="Right Brace 10"/>
          <p:cNvSpPr/>
          <p:nvPr/>
        </p:nvSpPr>
        <p:spPr>
          <a:xfrm>
            <a:off x="3124200" y="31242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3200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Do it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144780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1600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191000"/>
            <a:ext cx="16764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524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505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Determines what to do, (e.g., follow routes,</a:t>
            </a:r>
          </a:p>
          <a:p>
            <a:r>
              <a:rPr lang="en-US" sz="1600" smtClean="0"/>
              <a:t>loiter, follow another player, etc)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Controls – Different Levels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Simple player dynamics</a:t>
            </a:r>
          </a:p>
          <a:p>
            <a:pPr lvl="1"/>
            <a:r>
              <a:rPr lang="en-US" smtClean="0"/>
              <a:t>Basic functionality</a:t>
            </a:r>
          </a:p>
          <a:p>
            <a:r>
              <a:rPr lang="en-US" sz="3200" smtClean="0"/>
              <a:t>Player with a dynamics model</a:t>
            </a:r>
          </a:p>
          <a:p>
            <a:pPr lvl="1"/>
            <a:r>
              <a:rPr lang="en-US" smtClean="0"/>
              <a:t>Direct stick input</a:t>
            </a:r>
          </a:p>
          <a:p>
            <a:pPr lvl="1"/>
            <a:r>
              <a:rPr lang="en-US" smtClean="0"/>
              <a:t>Auto pilot functionality</a:t>
            </a:r>
          </a:p>
          <a:p>
            <a:r>
              <a:rPr lang="en-US" sz="3200" smtClean="0"/>
              <a:t>Pilot / auto pilot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9718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is setup to follow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Steerpoints define position and desired airspeed, etc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14600"/>
            <a:ext cx="61912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Lots of places to add “intelligent” behaviors</a:t>
            </a:r>
          </a:p>
          <a:p>
            <a:pPr lvl="1"/>
            <a:r>
              <a:rPr lang="en-US" smtClean="0"/>
              <a:t>AutoPilot</a:t>
            </a:r>
          </a:p>
          <a:p>
            <a:pPr lvl="1"/>
            <a:r>
              <a:rPr lang="en-US" smtClean="0"/>
              <a:t>Onboard Computer</a:t>
            </a:r>
          </a:p>
          <a:p>
            <a:pPr lvl="2"/>
            <a:r>
              <a:rPr lang="en-US" smtClean="0"/>
              <a:t>Could act a the “Actor” for UBF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550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(DynamicModel not required)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</a:t>
            </a:r>
            <a:r>
              <a:rPr lang="en-US" smtClean="0"/>
              <a:t>altitude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Geocentric (ECEF) (x, y, z)</a:t>
            </a:r>
            <a:endParaRPr lang="en-US" smtClean="0"/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Direct Stick Input</a:t>
            </a:r>
            <a:br>
              <a:rPr lang="en-US" smtClean="0"/>
            </a:br>
            <a:r>
              <a:rPr lang="en-US" sz="2400" smtClean="0"/>
              <a:t>(assumes a DynamicModel)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</a:t>
            </a:r>
            <a:r>
              <a:rPr lang="en-US" smtClean="0"/>
              <a:t>Stick </a:t>
            </a:r>
            <a:r>
              <a:rPr lang="en-US" smtClean="0"/>
              <a:t>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Requires a DynamicsModel to do anything meaningful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1816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943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418</Words>
  <Application>Microsoft Office PowerPoint</Application>
  <PresentationFormat>On-screen Show (4:3)</PresentationFormat>
  <Paragraphs>75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Player Control Logic</vt:lpstr>
      <vt:lpstr>Player Controls – Different Levels</vt:lpstr>
      <vt:lpstr>Player Top-Level System Models</vt:lpstr>
      <vt:lpstr>Slide 4</vt:lpstr>
      <vt:lpstr>Simple Player Dynamics</vt:lpstr>
      <vt:lpstr>Direct Stick Input (assumes a DynamicModel)</vt:lpstr>
      <vt:lpstr>Direct Stick Input</vt:lpstr>
      <vt:lpstr>Direct Stick Input</vt:lpstr>
      <vt:lpstr>Input File Example</vt:lpstr>
      <vt:lpstr>Human Input to Player</vt:lpstr>
      <vt:lpstr>Player / DynamicsModel</vt:lpstr>
      <vt:lpstr>Slide 12</vt:lpstr>
      <vt:lpstr>DynamicsModel “Auto Pilot”</vt:lpstr>
      <vt:lpstr>DynamicsModel “Auto Pilot”</vt:lpstr>
      <vt:lpstr>Player / DynamicsModel</vt:lpstr>
      <vt:lpstr>Slide 16</vt:lpstr>
      <vt:lpstr>Pilot / AutoPilot</vt:lpstr>
      <vt:lpstr>Pilot / AutoPilot</vt:lpstr>
      <vt:lpstr>Pilot / AutoPilot</vt:lpstr>
      <vt:lpstr>Navigation</vt:lpstr>
      <vt:lpstr>Example Input File</vt:lpstr>
      <vt:lpstr>Example Input File</vt:lpstr>
      <vt:lpstr>Steerpoint Actions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 Logic</dc:title>
  <dc:creator>me</dc:creator>
  <cp:lastModifiedBy>me</cp:lastModifiedBy>
  <cp:revision>85</cp:revision>
  <dcterms:created xsi:type="dcterms:W3CDTF">2006-08-16T00:00:00Z</dcterms:created>
  <dcterms:modified xsi:type="dcterms:W3CDTF">2013-03-03T21:58:33Z</dcterms:modified>
</cp:coreProperties>
</file>