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403B-702E-48F4-BBCB-01CD31131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3FF9B-A742-47B5-BA80-08FA67763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79126-662B-4214-A946-11F1E2DB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F32C-A021-4570-A4EB-422A2E39074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E1414-0DCD-4159-8D7A-1DD4D764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4009-6A4A-4926-AAEE-0057D381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4CC3-2FA6-4F58-9238-062A5E9A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8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34B5-CFC3-4A19-991D-33645395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36EAD-235D-4ECB-9F27-74FD330E4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CE52-ED63-49BE-842B-448A9072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F32C-A021-4570-A4EB-422A2E39074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6FF18-C890-4DA2-994F-F3CEC705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C10C4-1974-4463-81DF-32B1FAD9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4CC3-2FA6-4F58-9238-062A5E9A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D60B0-2A6E-45F7-83B0-2CFE1825C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D7EEA-5E30-4BE6-84FD-F6160825A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7234A-0C3E-43B4-A4AE-8C04FBE5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F32C-A021-4570-A4EB-422A2E39074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40371-3BBF-492C-AD8A-57CCD255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C2B8B-6171-4D52-A1CC-213FA063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4CC3-2FA6-4F58-9238-062A5E9A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3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80F-FB24-44B7-B066-3FC96C73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A45D-E61F-4B37-90E1-9CBD85AC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2D351-1614-4907-811A-BB27A9FC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F32C-A021-4570-A4EB-422A2E39074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E1DC7-63C9-4C7C-93A1-DCC3AF1A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E8C64-5B2C-49C8-A2F9-FA44F51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4CC3-2FA6-4F58-9238-062A5E9A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0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7B02-F2D7-4FEC-A55A-71B8E14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C03B4-5A04-4CA3-9502-E6480AD28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A6755-0FBF-450D-995F-CCC8C515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F32C-A021-4570-A4EB-422A2E39074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91B12-EC9C-492A-9DAD-64C995F2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E224-9717-423D-BD57-664FA837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4CC3-2FA6-4F58-9238-062A5E9A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A34E-2C69-4CD5-8A44-52DBB3BB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F187-CD02-4761-9699-724C6ADE0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56F77-6DAB-4700-B17D-A34217F9C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ABCE7-A0A6-45CA-852B-45D3CE3A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F32C-A021-4570-A4EB-422A2E39074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9132C-35C9-42B3-96C8-F79603C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B1DD3-BD1B-4E2C-A186-6F4FA72D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4CC3-2FA6-4F58-9238-062A5E9A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8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8C95-321B-48B6-AE39-E0A9EC17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E80D4-F2D4-4EC3-A180-42C19559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FE85B-A1C0-4A81-B045-22A2722E2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41EE9-6AFE-4BAC-9C1C-7A3AD803A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C188E-8CC8-4AD0-8ED7-28A4A5E7F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89EFD-040D-4592-8270-44474805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F32C-A021-4570-A4EB-422A2E39074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DD329-163F-4B53-846D-43DFA5E3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4B882-0CAC-4FC6-896A-6160C3B2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4CC3-2FA6-4F58-9238-062A5E9A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2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F3A4-97AA-4078-8A53-E192024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A34A4-872D-421C-8704-9EFCDE29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F32C-A021-4570-A4EB-422A2E39074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AAA1F-5AA1-4013-9D1D-841FA5A0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44A75-859B-4E0C-84EC-72CD46D1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4CC3-2FA6-4F58-9238-062A5E9A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3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771C1-EF2D-4573-91CF-1F483FE0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F32C-A021-4570-A4EB-422A2E39074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B9EBE-9DF7-4723-B785-8C513F2C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07AF8-4BD6-43AD-9A79-F9222ADA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4CC3-2FA6-4F58-9238-062A5E9A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6A24-0362-4C4B-AD80-8F1796FE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1CFF5-F6E3-4792-9556-682F3408F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ADE3C-7CD1-488F-9255-0B473480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CFA99-E92F-468E-8BAE-30CBFCF8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F32C-A021-4570-A4EB-422A2E39074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2DCD9-022D-4B64-90F1-1E31F923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1F2CC-18DA-43F6-BF61-E9A34B3A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4CC3-2FA6-4F58-9238-062A5E9A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6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E7AA-3B9C-4D2D-A1B1-49E31D05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4DA96-8FC7-4FAA-BB0A-405625696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D6098-CD8D-4BBF-9DB0-C1E093818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F8CC-2C7E-4AE9-9915-B82AF8F2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F32C-A021-4570-A4EB-422A2E39074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62E5B-A5A8-4ED0-83BB-B6C44B4C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D233B-6320-4D27-9082-1DB88CA9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4CC3-2FA6-4F58-9238-062A5E9A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0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98FCF-5BD3-4606-AC14-F4EC5E04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77376-6F21-4F03-B9CC-F925DCAE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3D928-C3DC-48DC-8AF9-1726A0340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6F32C-A021-4570-A4EB-422A2E39074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640A-91D2-46AD-852E-97F4E632F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FCB06-D2D4-4D49-A6C8-274BB2EC1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74CC3-2FA6-4F58-9238-062A5E9A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2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4FA6-0914-4D01-B95B-E29B7C7B2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Analysis of John </a:t>
            </a:r>
            <a:r>
              <a:rPr lang="en-US" dirty="0" err="1"/>
              <a:t>Mulaney’s</a:t>
            </a:r>
            <a:r>
              <a:rPr lang="en-US" dirty="0"/>
              <a:t> “New in Town”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EE865-DC56-472F-B13C-4A6F5E60D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2d Lt Maria Schroeder</a:t>
            </a:r>
          </a:p>
        </p:txBody>
      </p:sp>
    </p:spTree>
    <p:extLst>
      <p:ext uri="{BB962C8B-B14F-4D97-AF65-F5344CB8AC3E}">
        <p14:creationId xmlns:p14="http://schemas.microsoft.com/office/powerpoint/2010/main" val="217080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0CA5-D981-4F31-8754-5B81DAEC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BE4DC-A4BC-467B-96DF-9811A499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text is from a stand-up comedy skit by John </a:t>
            </a:r>
            <a:r>
              <a:rPr lang="en-US" dirty="0" err="1"/>
              <a:t>Mulaney</a:t>
            </a:r>
            <a:endParaRPr lang="en-US" dirty="0"/>
          </a:p>
          <a:p>
            <a:r>
              <a:rPr lang="en-US" dirty="0"/>
              <a:t>Both the words and captions of actions are included</a:t>
            </a:r>
          </a:p>
          <a:p>
            <a:pPr lvl="1"/>
            <a:r>
              <a:rPr lang="en-US" dirty="0"/>
              <a:t>Actions/descriptions are in () or []</a:t>
            </a:r>
          </a:p>
          <a:p>
            <a:pPr lvl="1"/>
            <a:r>
              <a:rPr lang="en-US" dirty="0"/>
              <a:t>Example: [Audience laughs]</a:t>
            </a:r>
          </a:p>
          <a:p>
            <a:r>
              <a:rPr lang="en-US" dirty="0"/>
              <a:t>What am I doing? I am applying text mining techniques in order to pull information from the chosen text in order to gain information about the text.</a:t>
            </a:r>
          </a:p>
          <a:p>
            <a:pPr lvl="1"/>
            <a:r>
              <a:rPr lang="en-US" dirty="0"/>
              <a:t>The techniques that will be used is still to be determined. I am unsure what my goal for this text is for now.</a:t>
            </a:r>
          </a:p>
          <a:p>
            <a:pPr lvl="1"/>
            <a:r>
              <a:rPr lang="en-US" dirty="0"/>
              <a:t>The use of sarcasm may be an obstacle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1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D613-3FFD-4DAA-9AFD-DD8DCD51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01E7-8585-438D-BBAB-5799177CC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found and imported to R</a:t>
            </a:r>
          </a:p>
          <a:p>
            <a:r>
              <a:rPr lang="en-US" dirty="0"/>
              <a:t>Text split into individual words</a:t>
            </a:r>
          </a:p>
          <a:p>
            <a:r>
              <a:rPr lang="en-US" dirty="0"/>
              <a:t>Insights: </a:t>
            </a:r>
          </a:p>
          <a:p>
            <a:pPr lvl="1"/>
            <a:r>
              <a:rPr lang="en-US" dirty="0"/>
              <a:t>12,612 words </a:t>
            </a:r>
          </a:p>
          <a:p>
            <a:pPr lvl="1"/>
            <a:r>
              <a:rPr lang="en-US" dirty="0"/>
              <a:t>Most common word: “and”</a:t>
            </a:r>
          </a:p>
          <a:p>
            <a:pPr lvl="1"/>
            <a:r>
              <a:rPr lang="en-US" dirty="0"/>
              <a:t>Most common words not including stop words:</a:t>
            </a:r>
          </a:p>
          <a:p>
            <a:pPr lvl="2"/>
            <a:r>
              <a:rPr lang="en-US" dirty="0"/>
              <a:t>(unsure why “I’m” was included by the code)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5E3C9-6E52-4CD0-8DA0-17F8B8708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4207033"/>
            <a:ext cx="2630479" cy="180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2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E5A7-6B47-48A6-B0CF-EDE12978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633E0-D504-4F4B-B391-25490EDC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most used words (different stop word filter to find more meaningful words)/get rid </a:t>
            </a:r>
          </a:p>
          <a:p>
            <a:r>
              <a:rPr lang="en-US" dirty="0"/>
              <a:t>Create graphs</a:t>
            </a:r>
          </a:p>
          <a:p>
            <a:r>
              <a:rPr lang="en-US" dirty="0"/>
              <a:t>Use future techniques learned in class</a:t>
            </a:r>
          </a:p>
          <a:p>
            <a:r>
              <a:rPr lang="en-US" dirty="0"/>
              <a:t>Future technique applications to </a:t>
            </a:r>
            <a:r>
              <a:rPr lang="en-US"/>
              <a:t>be determined.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189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Text Analysis of John Mulaney’s “New in Town”</vt:lpstr>
      <vt:lpstr>Background</vt:lpstr>
      <vt:lpstr>Progress 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 of John Mulaney’s “New in Town”</dc:title>
  <dc:creator>Maria</dc:creator>
  <cp:lastModifiedBy>Maria</cp:lastModifiedBy>
  <cp:revision>14</cp:revision>
  <dcterms:created xsi:type="dcterms:W3CDTF">2019-11-04T14:25:53Z</dcterms:created>
  <dcterms:modified xsi:type="dcterms:W3CDTF">2019-11-04T16:59:54Z</dcterms:modified>
</cp:coreProperties>
</file>