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49c96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49c96d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549c96d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549c96d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49c96d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49c96d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49c96d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49c96d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8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6021" y="1597594"/>
            <a:ext cx="77721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2037" y="2914401"/>
            <a:ext cx="6399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 rot="5400000">
            <a:off x="2958230" y="-1406237"/>
            <a:ext cx="3086400" cy="8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 rot="5400000">
            <a:off x="5418529" y="1054234"/>
            <a:ext cx="43356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 rot="5400000">
            <a:off x="1236061" y="-933266"/>
            <a:ext cx="4335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88892" y="-86066"/>
            <a:ext cx="82248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Text" type="twoObjAndTx">
  <p:cSld name="TWO_OBJECTS_AND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388890" y="2757331"/>
            <a:ext cx="40419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3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782151" y="-86064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388892" y="1162964"/>
            <a:ext cx="82248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388892" y="2757331"/>
            <a:ext cx="82248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88890" y="1162964"/>
            <a:ext cx="40419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570544" y="1162964"/>
            <a:ext cx="40434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348" y="205482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346" y="1151130"/>
            <a:ext cx="4040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57346" y="1630946"/>
            <a:ext cx="4040400" cy="2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3"/>
          </p:nvPr>
        </p:nvSpPr>
        <p:spPr>
          <a:xfrm>
            <a:off x="4644826" y="115113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4"/>
          </p:nvPr>
        </p:nvSpPr>
        <p:spPr>
          <a:xfrm>
            <a:off x="4644826" y="1630946"/>
            <a:ext cx="4041900" cy="2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345" y="204408"/>
            <a:ext cx="3007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575747" y="204407"/>
            <a:ext cx="5110800" cy="4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345" y="1075821"/>
            <a:ext cx="30078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792973" y="3600773"/>
            <a:ext cx="5485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1792973" y="459378"/>
            <a:ext cx="54852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792973" y="4025722"/>
            <a:ext cx="54852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1" y="746234"/>
            <a:ext cx="91440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/>
          <p:nvPr/>
        </p:nvSpPr>
        <p:spPr>
          <a:xfrm flipH="1">
            <a:off x="2" y="746306"/>
            <a:ext cx="9144000" cy="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325" tIns="41650" rIns="83325" bIns="41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/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1" descr="chrmblue_std sma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7978" y="96823"/>
            <a:ext cx="602997" cy="5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AFIT(good)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82495" y="156404"/>
            <a:ext cx="996256" cy="4706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85951" y="1373988"/>
            <a:ext cx="7772100" cy="11028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 655 Text Mining</a:t>
            </a:r>
            <a:endParaRPr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372037" y="2914401"/>
            <a:ext cx="6399900" cy="13146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" dirty="0"/>
              <a:t>Lt Clarence Williams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For this project the script of Star Wars Episode VII : The Force Awakens will be analyzed</a:t>
            </a:r>
            <a:endParaRPr lang="en" sz="2000" dirty="0">
              <a:solidFill>
                <a:srgbClr val="2D2DB9"/>
              </a:solidFill>
            </a:endParaRPr>
          </a:p>
          <a:p>
            <a:pPr marL="342900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Comparison to other first movie in series</a:t>
            </a:r>
            <a:endParaRPr sz="2000" dirty="0"/>
          </a:p>
          <a:p>
            <a:pPr marL="800100" lvl="1">
              <a:lnSpc>
                <a:spcPct val="115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v"/>
            </a:pPr>
            <a:r>
              <a:rPr lang="en-US" sz="1600" dirty="0"/>
              <a:t>What do want to get from this analysis</a:t>
            </a:r>
            <a:endParaRPr sz="1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712-8E46-4DD4-BB4B-03777107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61C1B-CEE4-4F3B-9828-5388B4E7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36"/>
            <a:ext cx="5556365" cy="41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454B-3441-4279-BB06-08EDB27D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2FEA-6DDB-4513-BD22-6F9D09A6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36"/>
            <a:ext cx="5556365" cy="41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88891" y="1162963"/>
            <a:ext cx="8224800" cy="30864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Text Mining is an application of machine learning where feature are extracted from text to do what</a:t>
            </a:r>
            <a:endParaRPr sz="2000" dirty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Talk about </a:t>
            </a:r>
            <a:r>
              <a:rPr lang="en-US" sz="2000" dirty="0" err="1"/>
              <a:t>tf-idf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Interim Analysis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88891" y="1057080"/>
            <a:ext cx="8224800" cy="332808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The term frequency for the document is given in the figure below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E6C56-A4A7-4F9C-AF0E-6968EF33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48" y="1514929"/>
            <a:ext cx="5714286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82150" y="-86065"/>
            <a:ext cx="67275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88891" y="1057080"/>
            <a:ext cx="8224800" cy="151467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900" lvl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dirty="0"/>
              <a:t>Next more documents will be added to make a corpus and document summarization will be performed.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997137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94</Words>
  <Application>Microsoft Office PowerPoint</Application>
  <PresentationFormat>On-screen Show (16:9)</PresentationFormat>
  <Paragraphs>14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2_Standard PowerPoint Brief - Template</vt:lpstr>
      <vt:lpstr>OPER 655 Text Mining</vt:lpstr>
      <vt:lpstr>Purpose</vt:lpstr>
      <vt:lpstr>PowerPoint Presentation</vt:lpstr>
      <vt:lpstr>PowerPoint Presentation</vt:lpstr>
      <vt:lpstr>Background</vt:lpstr>
      <vt:lpstr>Interim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HH-60G Weapons Selection</dc:title>
  <dc:creator>Conor Spiegel</dc:creator>
  <cp:lastModifiedBy>Clarence Williams</cp:lastModifiedBy>
  <cp:revision>31</cp:revision>
  <dcterms:modified xsi:type="dcterms:W3CDTF">2019-11-04T00:57:59Z</dcterms:modified>
</cp:coreProperties>
</file>