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67" d="100"/>
          <a:sy n="67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86161-032C-453E-84B7-F3026CEF19E1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F92F3-67E0-4543-B325-B3C391C1A1A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169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86161-032C-453E-84B7-F3026CEF19E1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F92F3-67E0-4543-B325-B3C391C1A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4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86161-032C-453E-84B7-F3026CEF19E1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F92F3-67E0-4543-B325-B3C391C1A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61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86161-032C-453E-84B7-F3026CEF19E1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F92F3-67E0-4543-B325-B3C391C1A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64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86161-032C-453E-84B7-F3026CEF19E1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F92F3-67E0-4543-B325-B3C391C1A1A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90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86161-032C-453E-84B7-F3026CEF19E1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F92F3-67E0-4543-B325-B3C391C1A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757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86161-032C-453E-84B7-F3026CEF19E1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F92F3-67E0-4543-B325-B3C391C1A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323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86161-032C-453E-84B7-F3026CEF19E1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F92F3-67E0-4543-B325-B3C391C1A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34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86161-032C-453E-84B7-F3026CEF19E1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F92F3-67E0-4543-B325-B3C391C1A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585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0686161-032C-453E-84B7-F3026CEF19E1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0F92F3-67E0-4543-B325-B3C391C1A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49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86161-032C-453E-84B7-F3026CEF19E1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F92F3-67E0-4543-B325-B3C391C1A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52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0686161-032C-453E-84B7-F3026CEF19E1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B0F92F3-67E0-4543-B325-B3C391C1A1A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62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minecraft logo">
            <a:extLst>
              <a:ext uri="{FF2B5EF4-FFF2-40B4-BE49-F238E27FC236}">
                <a16:creationId xmlns:a16="http://schemas.microsoft.com/office/drawing/2014/main" id="{0027C1C2-649D-4D7B-9FE7-479B0CF76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650" y="216603"/>
            <a:ext cx="7253201" cy="4096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24479F1-0E8F-4C7B-9638-BB8CB1CC81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b="1" dirty="0"/>
              <a:t>Project IPR</a:t>
            </a:r>
            <a:endParaRPr lang="en-US" sz="3200" dirty="0"/>
          </a:p>
          <a:p>
            <a:r>
              <a:rPr lang="en-US" dirty="0"/>
              <a:t>Max Thompson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9A360C-976F-4564-9A7D-CBE21BA03B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23988" y="1800227"/>
            <a:ext cx="3765362" cy="1157286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sz="9600" b="1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111186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6E6BF-6F10-43B3-BACD-9A9F9240E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BC468-4B95-4351-A311-69C542D05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you doing?</a:t>
            </a:r>
          </a:p>
          <a:p>
            <a:pPr lvl="1"/>
            <a:r>
              <a:rPr lang="en-US" dirty="0"/>
              <a:t>For my project I am using the script of the movie Elf (2003). I am not sure what I want to do with this text though.</a:t>
            </a:r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I chose this movie because I like it and thought it would be fun to use.</a:t>
            </a:r>
          </a:p>
        </p:txBody>
      </p:sp>
    </p:spTree>
    <p:extLst>
      <p:ext uri="{BB962C8B-B14F-4D97-AF65-F5344CB8AC3E}">
        <p14:creationId xmlns:p14="http://schemas.microsoft.com/office/powerpoint/2010/main" val="2959103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DFFE7-FB9E-482A-B68D-2FEB8305F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7BEC0-FB76-4B29-B901-C1163AE01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Context into your analysis</a:t>
            </a:r>
          </a:p>
          <a:p>
            <a:pPr lvl="1"/>
            <a:r>
              <a:rPr lang="en-US" dirty="0"/>
              <a:t>Originally I was using a different version of the script but I choose a new version because it was easier to use and required less work to get the text into a useable format</a:t>
            </a:r>
          </a:p>
          <a:p>
            <a:r>
              <a:rPr lang="en-US" dirty="0"/>
              <a:t>Insight into your topic with rudimentary analysis</a:t>
            </a:r>
          </a:p>
          <a:p>
            <a:pPr lvl="1"/>
            <a:r>
              <a:rPr lang="en-US" dirty="0"/>
              <a:t>So far I was able to read the text in , get it into a </a:t>
            </a:r>
            <a:r>
              <a:rPr lang="en-US" dirty="0" err="1"/>
              <a:t>tibble</a:t>
            </a:r>
            <a:r>
              <a:rPr lang="en-US" dirty="0"/>
              <a:t>, and sort the words by number of </a:t>
            </a:r>
            <a:r>
              <a:rPr lang="en-US" dirty="0" err="1"/>
              <a:t>occurances</a:t>
            </a:r>
            <a:r>
              <a:rPr lang="en-US" dirty="0"/>
              <a:t>.  </a:t>
            </a:r>
          </a:p>
          <a:p>
            <a:pPr lvl="1"/>
            <a:r>
              <a:rPr lang="en-US" dirty="0"/>
              <a:t>9,030 words</a:t>
            </a:r>
          </a:p>
          <a:p>
            <a:pPr lvl="1"/>
            <a:r>
              <a:rPr lang="en-US" dirty="0"/>
              <a:t>1,000 different words</a:t>
            </a:r>
          </a:p>
          <a:p>
            <a:pPr lvl="1"/>
            <a:r>
              <a:rPr lang="en-US" dirty="0"/>
              <a:t>Most common word: “you”</a:t>
            </a:r>
          </a:p>
          <a:p>
            <a:pPr lvl="1"/>
            <a:r>
              <a:rPr lang="en-US" dirty="0"/>
              <a:t>Most common word excluding “stop words”: 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dirty="0"/>
              <a:t>uh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dirty="0"/>
              <a:t>Buddy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dirty="0"/>
              <a:t>hey</a:t>
            </a:r>
          </a:p>
        </p:txBody>
      </p:sp>
    </p:spTree>
    <p:extLst>
      <p:ext uri="{BB962C8B-B14F-4D97-AF65-F5344CB8AC3E}">
        <p14:creationId xmlns:p14="http://schemas.microsoft.com/office/powerpoint/2010/main" val="2766485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F3561-D257-423F-9C3C-9E879F635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Interim Analysis?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4D492-F19F-43F9-A6DD-18B54E803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not used in any other class previously</a:t>
            </a:r>
          </a:p>
          <a:p>
            <a:pPr lvl="1"/>
            <a:r>
              <a:rPr lang="en-US" dirty="0"/>
              <a:t>Not sure what to do for this section</a:t>
            </a:r>
          </a:p>
        </p:txBody>
      </p:sp>
    </p:spTree>
    <p:extLst>
      <p:ext uri="{BB962C8B-B14F-4D97-AF65-F5344CB8AC3E}">
        <p14:creationId xmlns:p14="http://schemas.microsoft.com/office/powerpoint/2010/main" val="4241722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B5E0A-6A84-483A-98FD-71CED8EE3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16AB9-7392-43B4-BDAA-989B52216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Next Steps</a:t>
            </a:r>
          </a:p>
          <a:p>
            <a:pPr lvl="1"/>
            <a:r>
              <a:rPr lang="en-US" dirty="0"/>
              <a:t>Get rid of other common “stop words” like “uh” and “hey”</a:t>
            </a:r>
          </a:p>
          <a:p>
            <a:pPr lvl="1"/>
            <a:r>
              <a:rPr lang="en-US" dirty="0"/>
              <a:t>Possibly put common words together such as “tomato” and “tomatoes”</a:t>
            </a:r>
          </a:p>
          <a:p>
            <a:pPr lvl="1"/>
            <a:r>
              <a:rPr lang="en-US" dirty="0"/>
              <a:t>Graph most common words</a:t>
            </a:r>
          </a:p>
          <a:p>
            <a:pPr lvl="1"/>
            <a:r>
              <a:rPr lang="en-US" dirty="0"/>
              <a:t>Not quite sure what to do after that</a:t>
            </a:r>
          </a:p>
        </p:txBody>
      </p:sp>
    </p:spTree>
    <p:extLst>
      <p:ext uri="{BB962C8B-B14F-4D97-AF65-F5344CB8AC3E}">
        <p14:creationId xmlns:p14="http://schemas.microsoft.com/office/powerpoint/2010/main" val="125746001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3187</TotalTime>
  <Words>222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Retrospect</vt:lpstr>
      <vt:lpstr>TEXT</vt:lpstr>
      <vt:lpstr>Purpose</vt:lpstr>
      <vt:lpstr>Background</vt:lpstr>
      <vt:lpstr>Interim Analysis?</vt:lpstr>
      <vt:lpstr>Discuss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IPR</dc:title>
  <dc:creator>Max Thompson</dc:creator>
  <cp:lastModifiedBy>Max Thompson</cp:lastModifiedBy>
  <cp:revision>12</cp:revision>
  <dcterms:created xsi:type="dcterms:W3CDTF">2019-11-01T14:13:17Z</dcterms:created>
  <dcterms:modified xsi:type="dcterms:W3CDTF">2019-11-03T20:25:06Z</dcterms:modified>
</cp:coreProperties>
</file>