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8"/>
  </p:notesMasterIdLst>
  <p:sldIdLst>
    <p:sldId id="256" r:id="rId2"/>
    <p:sldId id="258" r:id="rId3"/>
    <p:sldId id="259" r:id="rId4"/>
    <p:sldId id="262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73A236-4BAA-45A5-82C6-A03A29C8AE62}" v="4" dt="2019-11-04T18:34:31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8" d="100"/>
          <a:sy n="138" d="100"/>
        </p:scale>
        <p:origin x="84" y="4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ey Pujats" userId="3c4f28bcd444272a" providerId="LiveId" clId="{9573A236-4BAA-45A5-82C6-A03A29C8AE62}"/>
    <pc:docChg chg="addSld modSld">
      <pc:chgData name="Trey Pujats" userId="3c4f28bcd444272a" providerId="LiveId" clId="{9573A236-4BAA-45A5-82C6-A03A29C8AE62}" dt="2019-11-04T18:35:21.928" v="284" actId="1076"/>
      <pc:docMkLst>
        <pc:docMk/>
      </pc:docMkLst>
      <pc:sldChg chg="addSp modSp add">
        <pc:chgData name="Trey Pujats" userId="3c4f28bcd444272a" providerId="LiveId" clId="{9573A236-4BAA-45A5-82C6-A03A29C8AE62}" dt="2019-11-04T18:35:21.928" v="284" actId="1076"/>
        <pc:sldMkLst>
          <pc:docMk/>
          <pc:sldMk cId="2435300006" sldId="262"/>
        </pc:sldMkLst>
        <pc:spChg chg="mod">
          <ac:chgData name="Trey Pujats" userId="3c4f28bcd444272a" providerId="LiveId" clId="{9573A236-4BAA-45A5-82C6-A03A29C8AE62}" dt="2019-11-04T18:20:08.943" v="8" actId="20577"/>
          <ac:spMkLst>
            <pc:docMk/>
            <pc:sldMk cId="2435300006" sldId="262"/>
            <ac:spMk id="2" creationId="{046E0877-D8CC-4E65-86E4-C854C8BB31AE}"/>
          </ac:spMkLst>
        </pc:spChg>
        <pc:spChg chg="mod">
          <ac:chgData name="Trey Pujats" userId="3c4f28bcd444272a" providerId="LiveId" clId="{9573A236-4BAA-45A5-82C6-A03A29C8AE62}" dt="2019-11-04T18:35:13.110" v="281" actId="404"/>
          <ac:spMkLst>
            <pc:docMk/>
            <pc:sldMk cId="2435300006" sldId="262"/>
            <ac:spMk id="3" creationId="{044CF8E1-DE5F-47F5-8B46-194AC886E9FA}"/>
          </ac:spMkLst>
        </pc:spChg>
        <pc:picChg chg="add mod">
          <ac:chgData name="Trey Pujats" userId="3c4f28bcd444272a" providerId="LiveId" clId="{9573A236-4BAA-45A5-82C6-A03A29C8AE62}" dt="2019-11-04T18:35:21.928" v="284" actId="1076"/>
          <ac:picMkLst>
            <pc:docMk/>
            <pc:sldMk cId="2435300006" sldId="262"/>
            <ac:picMk id="4" creationId="{2EC1B42D-40F3-4779-ABA4-25C029598B16}"/>
          </ac:picMkLst>
        </pc:picChg>
        <pc:picChg chg="add mod">
          <ac:chgData name="Trey Pujats" userId="3c4f28bcd444272a" providerId="LiveId" clId="{9573A236-4BAA-45A5-82C6-A03A29C8AE62}" dt="2019-11-04T18:35:20.131" v="283" actId="1076"/>
          <ac:picMkLst>
            <pc:docMk/>
            <pc:sldMk cId="2435300006" sldId="262"/>
            <ac:picMk id="5" creationId="{ADB15795-5A7E-4BC2-85F1-55571148ABAA}"/>
          </ac:picMkLst>
        </pc:picChg>
        <pc:picChg chg="add mod">
          <ac:chgData name="Trey Pujats" userId="3c4f28bcd444272a" providerId="LiveId" clId="{9573A236-4BAA-45A5-82C6-A03A29C8AE62}" dt="2019-11-04T18:34:57.104" v="277" actId="1076"/>
          <ac:picMkLst>
            <pc:docMk/>
            <pc:sldMk cId="2435300006" sldId="262"/>
            <ac:picMk id="6" creationId="{FEAAE8EC-CF88-4441-A6DF-A01877FDA38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0549c96d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0549c96d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0549c96d7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0549c96d7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0549c96d7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0549c96d7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0549c96d7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0549c96d7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082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86021" y="1597594"/>
            <a:ext cx="7772100" cy="11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372037" y="2914401"/>
            <a:ext cx="63999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lvl="0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/>
            </a:lvl1pPr>
            <a:lvl2pPr lvl="1" algn="ctr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782150" y="-86065"/>
            <a:ext cx="6727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 rot="5400000">
            <a:off x="2958230" y="-1406237"/>
            <a:ext cx="3086400" cy="82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>
            <a:spLocks noGrp="1"/>
          </p:cNvSpPr>
          <p:nvPr>
            <p:ph type="title"/>
          </p:nvPr>
        </p:nvSpPr>
        <p:spPr>
          <a:xfrm rot="5400000">
            <a:off x="5418529" y="1054234"/>
            <a:ext cx="4335600" cy="20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1"/>
          </p:nvPr>
        </p:nvSpPr>
        <p:spPr>
          <a:xfrm rot="5400000">
            <a:off x="1236061" y="-933266"/>
            <a:ext cx="4335600" cy="60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objOnly">
  <p:cSld name="OBJECT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body" idx="1"/>
          </p:nvPr>
        </p:nvSpPr>
        <p:spPr>
          <a:xfrm>
            <a:off x="388892" y="-86066"/>
            <a:ext cx="8224800" cy="43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and Text" type="objAndTx">
  <p:cSld name="OBJECT_AND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782151" y="-86064"/>
            <a:ext cx="6727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1"/>
          </p:nvPr>
        </p:nvSpPr>
        <p:spPr>
          <a:xfrm>
            <a:off x="388890" y="1162964"/>
            <a:ext cx="4041900" cy="30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2"/>
          </p:nvPr>
        </p:nvSpPr>
        <p:spPr>
          <a:xfrm>
            <a:off x="4570544" y="1162964"/>
            <a:ext cx="4043400" cy="30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Text" type="twoObjAndTx">
  <p:cSld name="TWO_OBJECTS_AND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782151" y="-86064"/>
            <a:ext cx="6727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1"/>
          </p:nvPr>
        </p:nvSpPr>
        <p:spPr>
          <a:xfrm>
            <a:off x="388890" y="1162964"/>
            <a:ext cx="4041900" cy="14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body" idx="2"/>
          </p:nvPr>
        </p:nvSpPr>
        <p:spPr>
          <a:xfrm>
            <a:off x="388890" y="2757331"/>
            <a:ext cx="4041900" cy="14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3"/>
          </p:nvPr>
        </p:nvSpPr>
        <p:spPr>
          <a:xfrm>
            <a:off x="4570544" y="1162964"/>
            <a:ext cx="4043400" cy="30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over Text" type="objOverTx">
  <p:cSld name="OBJECT_OVER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title"/>
          </p:nvPr>
        </p:nvSpPr>
        <p:spPr>
          <a:xfrm>
            <a:off x="782151" y="-86064"/>
            <a:ext cx="6727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body" idx="1"/>
          </p:nvPr>
        </p:nvSpPr>
        <p:spPr>
          <a:xfrm>
            <a:off x="388892" y="1162964"/>
            <a:ext cx="8224800" cy="14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2"/>
          </p:nvPr>
        </p:nvSpPr>
        <p:spPr>
          <a:xfrm>
            <a:off x="388892" y="2757331"/>
            <a:ext cx="8224800" cy="14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82150" y="-86065"/>
            <a:ext cx="6727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88891" y="1162963"/>
            <a:ext cx="8224800" cy="30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782150" y="-86065"/>
            <a:ext cx="6727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88890" y="1162964"/>
            <a:ext cx="4041900" cy="30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lvl="0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570544" y="1162964"/>
            <a:ext cx="4043400" cy="30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lvl="0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348" y="205482"/>
            <a:ext cx="8229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457346" y="1151130"/>
            <a:ext cx="40404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/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1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457346" y="1630946"/>
            <a:ext cx="4040400" cy="29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lvl="0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500"/>
            </a:lvl4pPr>
            <a:lvl5pPr marL="2286000" lvl="4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3"/>
          </p:nvPr>
        </p:nvSpPr>
        <p:spPr>
          <a:xfrm>
            <a:off x="4644826" y="1151130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/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1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4"/>
          </p:nvPr>
        </p:nvSpPr>
        <p:spPr>
          <a:xfrm>
            <a:off x="4644826" y="1630946"/>
            <a:ext cx="4041900" cy="29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lvl="0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500"/>
            </a:lvl4pPr>
            <a:lvl5pPr marL="2286000" lvl="4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782150" y="-86065"/>
            <a:ext cx="6727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457345" y="204408"/>
            <a:ext cx="30078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3575747" y="204407"/>
            <a:ext cx="5110800" cy="4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lvl="0" indent="-41275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/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/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457345" y="1075821"/>
            <a:ext cx="3007800" cy="3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lvl="0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1pPr>
            <a:lvl2pPr marL="914400" lvl="1" indent="-228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2pPr>
            <a:lvl3pPr marL="1371600" lvl="2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3pPr>
            <a:lvl4pPr marL="1828800" lvl="3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4pPr>
            <a:lvl5pPr marL="2286000" lvl="4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5pPr>
            <a:lvl6pPr marL="2743200" lvl="5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6pPr>
            <a:lvl7pPr marL="3200400" lvl="6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7pPr>
            <a:lvl8pPr marL="3657600" lvl="7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8pPr>
            <a:lvl9pPr marL="4114800" lvl="8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1792973" y="3600773"/>
            <a:ext cx="54852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>
            <a:spLocks noGrp="1"/>
          </p:cNvSpPr>
          <p:nvPr>
            <p:ph type="pic" idx="2"/>
          </p:nvPr>
        </p:nvSpPr>
        <p:spPr>
          <a:xfrm>
            <a:off x="1792973" y="459378"/>
            <a:ext cx="5485200" cy="30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1792973" y="4025722"/>
            <a:ext cx="54852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lvl="0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1pPr>
            <a:lvl2pPr marL="914400" lvl="1" indent="-228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2pPr>
            <a:lvl3pPr marL="1371600" lvl="2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3pPr>
            <a:lvl4pPr marL="1828800" lvl="3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4pPr>
            <a:lvl5pPr marL="2286000" lvl="4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5pPr>
            <a:lvl6pPr marL="2743200" lvl="5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6pPr>
            <a:lvl7pPr marL="3200400" lvl="6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7pPr>
            <a:lvl8pPr marL="3657600" lvl="7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8pPr>
            <a:lvl9pPr marL="4114800" lvl="8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rot="10800000" flipH="1">
            <a:off x="1" y="746234"/>
            <a:ext cx="91440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2"/>
              </a:gs>
              <a:gs pos="100000">
                <a:srgbClr val="DDDDD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/>
          <p:nvPr/>
        </p:nvSpPr>
        <p:spPr>
          <a:xfrm flipH="1">
            <a:off x="2" y="746306"/>
            <a:ext cx="9144000" cy="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325" tIns="41650" rIns="83325" bIns="416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782150" y="-86065"/>
            <a:ext cx="6727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388891" y="1162963"/>
            <a:ext cx="8224800" cy="30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marR="0" lvl="0" indent="-3937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" name="Google Shape;10;p1" descr="chrmblue_std small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17978" y="96823"/>
            <a:ext cx="602997" cy="55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 descr="AFIT(good)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7682495" y="156404"/>
            <a:ext cx="996256" cy="47064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ctrTitle"/>
          </p:nvPr>
        </p:nvSpPr>
        <p:spPr>
          <a:xfrm>
            <a:off x="685951" y="1373988"/>
            <a:ext cx="7772100" cy="1102800"/>
          </a:xfrm>
          <a:prstGeom prst="rect">
            <a:avLst/>
          </a:prstGeom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OPER 655 Text Mining</a:t>
            </a:r>
            <a:endParaRPr dirty="0"/>
          </a:p>
        </p:txBody>
      </p:sp>
      <p:sp>
        <p:nvSpPr>
          <p:cNvPr id="66" name="Google Shape;66;p17"/>
          <p:cNvSpPr txBox="1">
            <a:spLocks noGrp="1"/>
          </p:cNvSpPr>
          <p:nvPr>
            <p:ph type="subTitle" idx="1"/>
          </p:nvPr>
        </p:nvSpPr>
        <p:spPr>
          <a:xfrm>
            <a:off x="1372037" y="2914401"/>
            <a:ext cx="6399900" cy="1314600"/>
          </a:xfrm>
          <a:prstGeom prst="rect">
            <a:avLst/>
          </a:prstGeom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ctr" rtl="0">
              <a:spcBef>
                <a:spcPts val="520"/>
              </a:spcBef>
              <a:spcAft>
                <a:spcPts val="0"/>
              </a:spcAft>
              <a:buNone/>
            </a:pPr>
            <a:r>
              <a:rPr lang="en" dirty="0"/>
              <a:t>Lt Trey Pujats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782150" y="-86065"/>
            <a:ext cx="6727500" cy="857400"/>
          </a:xfrm>
          <a:prstGeom prst="rect">
            <a:avLst/>
          </a:prstGeom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Purpose</a:t>
            </a:r>
            <a:endParaRPr dirty="0"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388891" y="1162963"/>
            <a:ext cx="8224800" cy="3086400"/>
          </a:xfrm>
          <a:prstGeom prst="rect">
            <a:avLst/>
          </a:prstGeom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342900">
              <a:lnSpc>
                <a:spcPct val="115000"/>
              </a:lnSpc>
              <a:spcBef>
                <a:spcPts val="0"/>
              </a:spcBef>
              <a:buSzPts val="11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The purpose of this project is to examine the scripts of the entire game of thrones series through a series of text mining techniques.</a:t>
            </a:r>
          </a:p>
          <a:p>
            <a:pPr marL="342900">
              <a:lnSpc>
                <a:spcPct val="115000"/>
              </a:lnSpc>
              <a:spcBef>
                <a:spcPts val="0"/>
              </a:spcBef>
              <a:buSzPts val="11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I plan to draw comparison by seasons as well as episodes within </a:t>
            </a:r>
            <a:r>
              <a:rPr lang="en-US" sz="2000" dirty="0"/>
              <a:t>seasons to gain insights and summarizations of the entire series.</a:t>
            </a:r>
            <a:endParaRPr sz="16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782150" y="-86065"/>
            <a:ext cx="6727500" cy="857400"/>
          </a:xfrm>
          <a:prstGeom prst="rect">
            <a:avLst/>
          </a:prstGeom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</a:t>
            </a:r>
            <a:endParaRPr dirty="0"/>
          </a:p>
        </p:txBody>
      </p:sp>
      <p:sp>
        <p:nvSpPr>
          <p:cNvPr id="84" name="Google Shape;84;p20"/>
          <p:cNvSpPr txBox="1">
            <a:spLocks noGrp="1"/>
          </p:cNvSpPr>
          <p:nvPr>
            <p:ph type="body" idx="1"/>
          </p:nvPr>
        </p:nvSpPr>
        <p:spPr>
          <a:xfrm>
            <a:off x="388891" y="1162963"/>
            <a:ext cx="8224800" cy="3086400"/>
          </a:xfrm>
          <a:prstGeom prst="rect">
            <a:avLst/>
          </a:prstGeom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3429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The data consists of 72 episodes even though there are a total of 73 in the series. Season 7, episode 1 was not available through the website I scraped. </a:t>
            </a:r>
          </a:p>
          <a:p>
            <a:pPr marL="3429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0877-D8CC-4E65-86E4-C854C8BB3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CF8E1-DE5F-47F5-8B46-194AC886E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891" y="1162963"/>
            <a:ext cx="3036646" cy="756615"/>
          </a:xfrm>
        </p:spPr>
        <p:txBody>
          <a:bodyPr/>
          <a:lstStyle/>
          <a:p>
            <a:r>
              <a:rPr lang="en-US" sz="1200" dirty="0"/>
              <a:t>I analyzed the breakdown of the most common words in the series, then most common words in the series grouped by episode, and lastly the count of words in each episode.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C1B42D-40F3-4779-ABA4-25C029598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20" y="2603860"/>
            <a:ext cx="1120428" cy="1468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B15795-5A7E-4BC2-85F1-55571148A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882" y="2783032"/>
            <a:ext cx="2455357" cy="1285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AAE8EC-CF88-4441-A6DF-A01877FDA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9664" y="949037"/>
            <a:ext cx="4808235" cy="366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0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782150" y="-86065"/>
            <a:ext cx="6727500" cy="857400"/>
          </a:xfrm>
          <a:prstGeom prst="rect">
            <a:avLst/>
          </a:prstGeom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Interim Analysis</a:t>
            </a:r>
            <a:endParaRPr dirty="0"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1"/>
          </p:nvPr>
        </p:nvSpPr>
        <p:spPr>
          <a:xfrm>
            <a:off x="388891" y="1057080"/>
            <a:ext cx="8224800" cy="332808"/>
          </a:xfrm>
          <a:prstGeom prst="rect">
            <a:avLst/>
          </a:prstGeom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A snippet of document summarization is shown below. I summarized season 3, episode 3 which is the 23 episode in the series.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I summarized this episode in three sentences that best captured the overall summary of the text.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This will be done for each episode giving a quick synopsis. This could also be applied to each season or the entire series.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16E4E8-730C-485A-AFE6-915903075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77" y="3594023"/>
            <a:ext cx="8101445" cy="579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782150" y="-86065"/>
            <a:ext cx="6727500" cy="857400"/>
          </a:xfrm>
          <a:prstGeom prst="rect">
            <a:avLst/>
          </a:prstGeom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Next Steps</a:t>
            </a:r>
            <a:endParaRPr dirty="0"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1"/>
          </p:nvPr>
        </p:nvSpPr>
        <p:spPr>
          <a:xfrm>
            <a:off x="388891" y="1057080"/>
            <a:ext cx="8224800" cy="1514670"/>
          </a:xfrm>
          <a:prstGeom prst="rect">
            <a:avLst/>
          </a:prstGeom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342900" lvl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2000" dirty="0"/>
              <a:t>Next steps included more comparison episode by episode. </a:t>
            </a:r>
          </a:p>
          <a:p>
            <a:pPr marL="342900" lvl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2000" dirty="0"/>
              <a:t>The 72+ hours of episodes generated a lot of text and it is taking a lot of computational time to analyze even a single episode or season.</a:t>
            </a:r>
          </a:p>
          <a:p>
            <a:pPr marL="342900" lvl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2000" dirty="0"/>
              <a:t>My next method to be used is topic modelling and sentiment analysis for each episode.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6997137"/>
      </p:ext>
    </p:extLst>
  </p:cSld>
  <p:clrMapOvr>
    <a:masterClrMapping/>
  </p:clrMapOvr>
</p:sld>
</file>

<file path=ppt/theme/theme1.xml><?xml version="1.0" encoding="utf-8"?>
<a:theme xmlns:a="http://schemas.openxmlformats.org/drawingml/2006/main" name="2_Standard PowerPoint Brief -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On-screen Show (16:9)</PresentationFormat>
  <Paragraphs>17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Wingdings</vt:lpstr>
      <vt:lpstr>2_Standard PowerPoint Brief - Template</vt:lpstr>
      <vt:lpstr>OPER 655 Text Mining</vt:lpstr>
      <vt:lpstr>Purpose</vt:lpstr>
      <vt:lpstr>Background</vt:lpstr>
      <vt:lpstr>Analysis</vt:lpstr>
      <vt:lpstr>Interim Analysis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HH-60G Weapons Selection</dc:title>
  <dc:creator>Conor Spiegel</dc:creator>
  <cp:lastModifiedBy>Trey Pujats</cp:lastModifiedBy>
  <cp:revision>34</cp:revision>
  <dcterms:modified xsi:type="dcterms:W3CDTF">2019-11-04T18:35:23Z</dcterms:modified>
</cp:coreProperties>
</file>