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8" r:id="rId3"/>
    <p:sldId id="259" r:id="rId4"/>
    <p:sldId id="263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20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549c96d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549c96d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549c96d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549c96d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549c96d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549c96d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08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6021" y="1597594"/>
            <a:ext cx="77721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2037" y="2914401"/>
            <a:ext cx="6399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lv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 rot="5400000">
            <a:off x="2958230" y="-1406237"/>
            <a:ext cx="3086400" cy="8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 rot="5400000">
            <a:off x="5418529" y="1054234"/>
            <a:ext cx="43356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 rot="5400000">
            <a:off x="1236061" y="-933266"/>
            <a:ext cx="4335600" cy="6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388892" y="-86066"/>
            <a:ext cx="82248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782151" y="-86064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388890" y="1162964"/>
            <a:ext cx="40419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4570544" y="1162964"/>
            <a:ext cx="40434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Text" type="twoObjAndTx">
  <p:cSld name="TWO_OBJECTS_AND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782151" y="-86064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388890" y="1162964"/>
            <a:ext cx="40419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388890" y="2757331"/>
            <a:ext cx="40419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3"/>
          </p:nvPr>
        </p:nvSpPr>
        <p:spPr>
          <a:xfrm>
            <a:off x="4570544" y="1162964"/>
            <a:ext cx="40434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782151" y="-86064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388892" y="1162964"/>
            <a:ext cx="82248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2"/>
          </p:nvPr>
        </p:nvSpPr>
        <p:spPr>
          <a:xfrm>
            <a:off x="388892" y="2757331"/>
            <a:ext cx="82248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88891" y="1162963"/>
            <a:ext cx="82248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88890" y="1162964"/>
            <a:ext cx="40419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570544" y="1162964"/>
            <a:ext cx="40434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348" y="205482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346" y="1151130"/>
            <a:ext cx="4040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57346" y="1630946"/>
            <a:ext cx="4040400" cy="2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3"/>
          </p:nvPr>
        </p:nvSpPr>
        <p:spPr>
          <a:xfrm>
            <a:off x="4644826" y="1151130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4"/>
          </p:nvPr>
        </p:nvSpPr>
        <p:spPr>
          <a:xfrm>
            <a:off x="4644826" y="1630946"/>
            <a:ext cx="4041900" cy="2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345" y="204408"/>
            <a:ext cx="30078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575747" y="204407"/>
            <a:ext cx="5110800" cy="4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41275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345" y="1075821"/>
            <a:ext cx="30078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792973" y="3600773"/>
            <a:ext cx="5485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1792973" y="459378"/>
            <a:ext cx="54852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792973" y="4025722"/>
            <a:ext cx="54852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 flipH="1">
            <a:off x="1" y="746234"/>
            <a:ext cx="91440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/>
          <p:nvPr/>
        </p:nvSpPr>
        <p:spPr>
          <a:xfrm flipH="1">
            <a:off x="2" y="746306"/>
            <a:ext cx="9144000" cy="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325" tIns="41650" rIns="83325" bIns="41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88891" y="1162963"/>
            <a:ext cx="82248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10;p1" descr="chrmblue_std small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17978" y="96823"/>
            <a:ext cx="602997" cy="5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AFIT(good)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682495" y="156404"/>
            <a:ext cx="996256" cy="4706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685951" y="1373988"/>
            <a:ext cx="7772100" cy="11028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 655 Text Mining</a:t>
            </a:r>
            <a:endParaRPr dirty="0"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1372037" y="2914401"/>
            <a:ext cx="6399900" cy="13146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ctr" rtl="0">
              <a:spcBef>
                <a:spcPts val="520"/>
              </a:spcBef>
              <a:spcAft>
                <a:spcPts val="0"/>
              </a:spcAft>
              <a:buNone/>
            </a:pPr>
            <a:r>
              <a:rPr lang="en" dirty="0"/>
              <a:t>Lt Clarence Williams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</a:t>
            </a:r>
            <a:endParaRPr dirty="0"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59600" y="920508"/>
            <a:ext cx="8224800" cy="30864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90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For the current iteration of this project, the scripts of Star Wars Episodes IV(A New Hope) and VII(The Force Awakens) were made into a corpus.</a:t>
            </a:r>
          </a:p>
          <a:p>
            <a:pPr marL="34290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initial analysis includes word frequency of each script and the </a:t>
            </a:r>
            <a:r>
              <a:rPr lang="en-US" sz="2000" dirty="0" err="1">
                <a:solidFill>
                  <a:schemeClr val="tx1"/>
                </a:solidFill>
              </a:rPr>
              <a:t>tf-idf</a:t>
            </a:r>
            <a:r>
              <a:rPr lang="en-US" sz="2000" dirty="0">
                <a:solidFill>
                  <a:schemeClr val="tx1"/>
                </a:solidFill>
              </a:rPr>
              <a:t> for the words in the corpus.</a:t>
            </a:r>
            <a:endParaRPr lang="en" sz="2000" dirty="0">
              <a:solidFill>
                <a:schemeClr val="tx1"/>
              </a:solidFill>
            </a:endParaRPr>
          </a:p>
          <a:p>
            <a:pPr marL="34290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The end goal is to use document summarization to give a summary of each script and use topic modeling to identify topics within each script.</a:t>
            </a: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459600" y="948217"/>
            <a:ext cx="8224800" cy="30864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900" lvl="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The scripts are searchable pdfs and were downloaded locally</a:t>
            </a:r>
            <a:r>
              <a:rPr lang="en-US" sz="2000" i="1" dirty="0"/>
              <a:t>.</a:t>
            </a:r>
          </a:p>
          <a:p>
            <a:pPr marL="342900" lvl="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Each script was read using </a:t>
            </a:r>
            <a:r>
              <a:rPr lang="en-US" sz="2000" dirty="0" err="1"/>
              <a:t>pdftools</a:t>
            </a:r>
            <a:r>
              <a:rPr lang="en-US" sz="2000" dirty="0"/>
              <a:t> and the corpus was created using </a:t>
            </a:r>
            <a:r>
              <a:rPr lang="en-US" sz="2000" dirty="0" err="1"/>
              <a:t>quanteda</a:t>
            </a:r>
            <a:r>
              <a:rPr lang="en-US" sz="2000" dirty="0"/>
              <a:t>.</a:t>
            </a:r>
          </a:p>
          <a:p>
            <a:pPr marL="342900" lvl="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tidy text format was used to create the word frequency of each script</a:t>
            </a:r>
          </a:p>
          <a:p>
            <a:pPr marL="342900" lvl="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454B-3441-4279-BB06-08EDB27D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52FEA-6DDB-4513-BD22-6F9D09A6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13" y="1977973"/>
            <a:ext cx="4137747" cy="3108960"/>
          </a:xfrm>
          <a:prstGeom prst="rect">
            <a:avLst/>
          </a:prstGeom>
        </p:spPr>
      </p:pic>
      <p:sp>
        <p:nvSpPr>
          <p:cNvPr id="5" name="Google Shape;84;p20">
            <a:extLst>
              <a:ext uri="{FF2B5EF4-FFF2-40B4-BE49-F238E27FC236}">
                <a16:creationId xmlns:a16="http://schemas.microsoft.com/office/drawing/2014/main" id="{5DDDEC8A-E136-4B5A-9569-F9188D5BA7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599" y="844308"/>
            <a:ext cx="8224800" cy="1060692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200" dirty="0"/>
              <a:t>Rey and Luke which are the main characters appear the most in the respective script.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200" dirty="0"/>
              <a:t>Han Solo has the third and second most appearance in The Force Awakens and A New Hope respectively. Therefore, the </a:t>
            </a:r>
            <a:r>
              <a:rPr lang="en-US" sz="1200" dirty="0" err="1"/>
              <a:t>tf</a:t>
            </a:r>
            <a:r>
              <a:rPr lang="en-US" sz="1200" dirty="0"/>
              <a:t>-id for Han Solo will be low since the character appears in frequently in both texts.</a:t>
            </a:r>
          </a:p>
          <a:p>
            <a:pPr marL="34290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1200" dirty="0"/>
              <a:t>The unique characters to the films have the highest </a:t>
            </a:r>
            <a:r>
              <a:rPr lang="en-US" sz="1200" dirty="0" err="1"/>
              <a:t>tf-idf</a:t>
            </a:r>
            <a:r>
              <a:rPr lang="en-US" sz="1200" dirty="0"/>
              <a:t>. While the word Luke appears the most in A New Hope, it appears in both scripts which causes the low </a:t>
            </a:r>
            <a:r>
              <a:rPr lang="en-US" sz="1200" dirty="0" err="1"/>
              <a:t>tf-idf</a:t>
            </a:r>
            <a:r>
              <a:rPr lang="en-US" sz="1200" dirty="0"/>
              <a:t>.</a:t>
            </a:r>
            <a:endParaRPr lang="en-US" sz="1050" dirty="0">
              <a:solidFill>
                <a:schemeClr val="accent6"/>
              </a:solidFill>
            </a:endParaRP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E5DBD-CDE3-4126-88F0-59777E04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19323"/>
            <a:ext cx="4137743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459600" y="892075"/>
            <a:ext cx="8224800" cy="151467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90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Possibly add episodes I through VI to the corpus</a:t>
            </a:r>
          </a:p>
          <a:p>
            <a:pPr marL="34290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Use regex to change the every occurrence of the word death star to </a:t>
            </a:r>
            <a:r>
              <a:rPr lang="en-US" sz="2000" dirty="0" err="1"/>
              <a:t>deathstar</a:t>
            </a:r>
            <a:r>
              <a:rPr lang="en-US" sz="2000" dirty="0"/>
              <a:t>.</a:t>
            </a:r>
          </a:p>
          <a:p>
            <a:pPr marL="34290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Add 111 to stop words since it is the total number of pages in the document. </a:t>
            </a:r>
          </a:p>
          <a:p>
            <a:pPr marL="34290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Add page to the stop words since it appears at the bottom of each page of the script.</a:t>
            </a:r>
          </a:p>
          <a:p>
            <a:pPr marL="34290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Treat the lines spoken by each character as a document . </a:t>
            </a:r>
          </a:p>
          <a:p>
            <a:pPr marL="34290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Perform document summarization and topic modeling on this  new </a:t>
            </a:r>
            <a:r>
              <a:rPr lang="en-US" sz="2000" dirty="0" err="1"/>
              <a:t>copus</a:t>
            </a:r>
            <a:r>
              <a:rPr lang="en-US" sz="2000" dirty="0"/>
              <a:t> to identify the role of each character.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997137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307</Words>
  <Application>Microsoft Office PowerPoint</Application>
  <PresentationFormat>On-screen Show (16:9)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2_Standard PowerPoint Brief - Template</vt:lpstr>
      <vt:lpstr>OPER 655 Text Mining</vt:lpstr>
      <vt:lpstr>Purpose</vt:lpstr>
      <vt:lpstr>Background</vt:lpstr>
      <vt:lpstr>Interim Analysis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HH-60G Weapons Selection</dc:title>
  <dc:creator>Conor Spiegel</dc:creator>
  <cp:lastModifiedBy>Clarence Williams</cp:lastModifiedBy>
  <cp:revision>50</cp:revision>
  <dcterms:modified xsi:type="dcterms:W3CDTF">2019-11-04T20:20:48Z</dcterms:modified>
</cp:coreProperties>
</file>