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2" d="100"/>
          <a:sy n="82" d="100"/>
        </p:scale>
        <p:origin x="725"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61B531F-F55A-408A-A9AC-695715EA4F78}" type="datetimeFigureOut">
              <a:rPr lang="en-US" smtClean="0"/>
              <a:t>11/4/2019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8405E13-CA83-4AB4-A2FB-4009D983458F}"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81596831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1B531F-F55A-408A-A9AC-695715EA4F78}"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405E13-CA83-4AB4-A2FB-4009D983458F}" type="slidenum">
              <a:rPr lang="en-US" smtClean="0"/>
              <a:t>‹#›</a:t>
            </a:fld>
            <a:endParaRPr lang="en-US"/>
          </a:p>
        </p:txBody>
      </p:sp>
    </p:spTree>
    <p:extLst>
      <p:ext uri="{BB962C8B-B14F-4D97-AF65-F5344CB8AC3E}">
        <p14:creationId xmlns:p14="http://schemas.microsoft.com/office/powerpoint/2010/main" val="99707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1B531F-F55A-408A-A9AC-695715EA4F78}"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405E13-CA83-4AB4-A2FB-4009D983458F}" type="slidenum">
              <a:rPr lang="en-US" smtClean="0"/>
              <a:t>‹#›</a:t>
            </a:fld>
            <a:endParaRPr lang="en-US"/>
          </a:p>
        </p:txBody>
      </p:sp>
    </p:spTree>
    <p:extLst>
      <p:ext uri="{BB962C8B-B14F-4D97-AF65-F5344CB8AC3E}">
        <p14:creationId xmlns:p14="http://schemas.microsoft.com/office/powerpoint/2010/main" val="2776286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1B531F-F55A-408A-A9AC-695715EA4F78}"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405E13-CA83-4AB4-A2FB-4009D983458F}" type="slidenum">
              <a:rPr lang="en-US" smtClean="0"/>
              <a:t>‹#›</a:t>
            </a:fld>
            <a:endParaRPr lang="en-US"/>
          </a:p>
        </p:txBody>
      </p:sp>
    </p:spTree>
    <p:extLst>
      <p:ext uri="{BB962C8B-B14F-4D97-AF65-F5344CB8AC3E}">
        <p14:creationId xmlns:p14="http://schemas.microsoft.com/office/powerpoint/2010/main" val="104568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61B531F-F55A-408A-A9AC-695715EA4F78}" type="datetimeFigureOut">
              <a:rPr lang="en-US" smtClean="0"/>
              <a:t>11/4/2019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8405E13-CA83-4AB4-A2FB-4009D983458F}"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426615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1B531F-F55A-408A-A9AC-695715EA4F78}"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405E13-CA83-4AB4-A2FB-4009D983458F}" type="slidenum">
              <a:rPr lang="en-US" smtClean="0"/>
              <a:t>‹#›</a:t>
            </a:fld>
            <a:endParaRPr lang="en-US"/>
          </a:p>
        </p:txBody>
      </p:sp>
    </p:spTree>
    <p:extLst>
      <p:ext uri="{BB962C8B-B14F-4D97-AF65-F5344CB8AC3E}">
        <p14:creationId xmlns:p14="http://schemas.microsoft.com/office/powerpoint/2010/main" val="86095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1B531F-F55A-408A-A9AC-695715EA4F78}" type="datetimeFigureOut">
              <a:rPr lang="en-US" smtClean="0"/>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405E13-CA83-4AB4-A2FB-4009D983458F}" type="slidenum">
              <a:rPr lang="en-US" smtClean="0"/>
              <a:t>‹#›</a:t>
            </a:fld>
            <a:endParaRPr lang="en-US"/>
          </a:p>
        </p:txBody>
      </p:sp>
    </p:spTree>
    <p:extLst>
      <p:ext uri="{BB962C8B-B14F-4D97-AF65-F5344CB8AC3E}">
        <p14:creationId xmlns:p14="http://schemas.microsoft.com/office/powerpoint/2010/main" val="2523956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1B531F-F55A-408A-A9AC-695715EA4F78}" type="datetimeFigureOut">
              <a:rPr lang="en-US" smtClean="0"/>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405E13-CA83-4AB4-A2FB-4009D983458F}" type="slidenum">
              <a:rPr lang="en-US" smtClean="0"/>
              <a:t>‹#›</a:t>
            </a:fld>
            <a:endParaRPr lang="en-US"/>
          </a:p>
        </p:txBody>
      </p:sp>
    </p:spTree>
    <p:extLst>
      <p:ext uri="{BB962C8B-B14F-4D97-AF65-F5344CB8AC3E}">
        <p14:creationId xmlns:p14="http://schemas.microsoft.com/office/powerpoint/2010/main" val="3503842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1B531F-F55A-408A-A9AC-695715EA4F78}" type="datetimeFigureOut">
              <a:rPr lang="en-US" smtClean="0"/>
              <a:t>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405E13-CA83-4AB4-A2FB-4009D983458F}" type="slidenum">
              <a:rPr lang="en-US" smtClean="0"/>
              <a:t>‹#›</a:t>
            </a:fld>
            <a:endParaRPr lang="en-US"/>
          </a:p>
        </p:txBody>
      </p:sp>
    </p:spTree>
    <p:extLst>
      <p:ext uri="{BB962C8B-B14F-4D97-AF65-F5344CB8AC3E}">
        <p14:creationId xmlns:p14="http://schemas.microsoft.com/office/powerpoint/2010/main" val="2024145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61B531F-F55A-408A-A9AC-695715EA4F78}" type="datetimeFigureOut">
              <a:rPr lang="en-US" smtClean="0"/>
              <a:t>11/4/2019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8405E13-CA83-4AB4-A2FB-4009D983458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32832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61B531F-F55A-408A-A9AC-695715EA4F78}" type="datetimeFigureOut">
              <a:rPr lang="en-US" smtClean="0"/>
              <a:t>11/4/2019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8405E13-CA83-4AB4-A2FB-4009D983458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423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61B531F-F55A-408A-A9AC-695715EA4F78}" type="datetimeFigureOut">
              <a:rPr lang="en-US" smtClean="0"/>
              <a:t>11/4/2019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8405E13-CA83-4AB4-A2FB-4009D983458F}"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854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0FDC-5344-4B58-BAF4-176F893230B6}"/>
              </a:ext>
            </a:extLst>
          </p:cNvPr>
          <p:cNvSpPr>
            <a:spLocks noGrp="1"/>
          </p:cNvSpPr>
          <p:nvPr>
            <p:ph type="ctrTitle"/>
          </p:nvPr>
        </p:nvSpPr>
        <p:spPr/>
        <p:txBody>
          <a:bodyPr/>
          <a:lstStyle/>
          <a:p>
            <a:r>
              <a:rPr lang="en-US" sz="6600" dirty="0"/>
              <a:t>Ant-Man and the Wasp “Quantum” Project</a:t>
            </a:r>
          </a:p>
        </p:txBody>
      </p:sp>
      <p:sp>
        <p:nvSpPr>
          <p:cNvPr id="3" name="Subtitle 2">
            <a:extLst>
              <a:ext uri="{FF2B5EF4-FFF2-40B4-BE49-F238E27FC236}">
                <a16:creationId xmlns:a16="http://schemas.microsoft.com/office/drawing/2014/main" id="{5AE2A4EE-CF32-4400-9277-3B832BB631E0}"/>
              </a:ext>
            </a:extLst>
          </p:cNvPr>
          <p:cNvSpPr>
            <a:spLocks noGrp="1"/>
          </p:cNvSpPr>
          <p:nvPr>
            <p:ph type="subTitle" idx="1"/>
          </p:nvPr>
        </p:nvSpPr>
        <p:spPr/>
        <p:txBody>
          <a:bodyPr/>
          <a:lstStyle/>
          <a:p>
            <a:r>
              <a:rPr lang="en-US" dirty="0"/>
              <a:t>Lt Aaron Giddings</a:t>
            </a:r>
          </a:p>
        </p:txBody>
      </p:sp>
    </p:spTree>
    <p:extLst>
      <p:ext uri="{BB962C8B-B14F-4D97-AF65-F5344CB8AC3E}">
        <p14:creationId xmlns:p14="http://schemas.microsoft.com/office/powerpoint/2010/main" val="62577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723D5-FB63-40D7-9D2F-720BE416FF7D}"/>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FD133217-2ED9-490A-A330-6CB914A2E4CC}"/>
              </a:ext>
            </a:extLst>
          </p:cNvPr>
          <p:cNvSpPr>
            <a:spLocks noGrp="1"/>
          </p:cNvSpPr>
          <p:nvPr>
            <p:ph idx="1"/>
          </p:nvPr>
        </p:nvSpPr>
        <p:spPr/>
        <p:txBody>
          <a:bodyPr/>
          <a:lstStyle/>
          <a:p>
            <a:r>
              <a:rPr lang="en-US" dirty="0"/>
              <a:t>What I am Doing: Understanding the plot role that the quantum realm plays in the Marvel Cinematic Universe (MCU)</a:t>
            </a:r>
          </a:p>
          <a:p>
            <a:r>
              <a:rPr lang="en-US" dirty="0"/>
              <a:t>Why: I was very invested in the MCU and am curious to see the direction it goes.</a:t>
            </a:r>
          </a:p>
        </p:txBody>
      </p:sp>
    </p:spTree>
    <p:extLst>
      <p:ext uri="{BB962C8B-B14F-4D97-AF65-F5344CB8AC3E}">
        <p14:creationId xmlns:p14="http://schemas.microsoft.com/office/powerpoint/2010/main" val="1249663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01D3-8882-41A1-A1E1-A60CF985DE8D}"/>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8C261C56-AF4A-405F-A40C-45D46B71D0E4}"/>
              </a:ext>
            </a:extLst>
          </p:cNvPr>
          <p:cNvSpPr>
            <a:spLocks noGrp="1"/>
          </p:cNvSpPr>
          <p:nvPr>
            <p:ph idx="1"/>
          </p:nvPr>
        </p:nvSpPr>
        <p:spPr/>
        <p:txBody>
          <a:bodyPr>
            <a:normAutofit lnSpcReduction="10000"/>
          </a:bodyPr>
          <a:lstStyle/>
          <a:p>
            <a:r>
              <a:rPr lang="en-US" dirty="0"/>
              <a:t>Frequency:</a:t>
            </a:r>
          </a:p>
          <a:p>
            <a:endParaRPr lang="en-US" dirty="0"/>
          </a:p>
          <a:p>
            <a:r>
              <a:rPr lang="en-US" dirty="0"/>
              <a:t>By total number of entries</a:t>
            </a:r>
          </a:p>
          <a:p>
            <a:endParaRPr lang="en-US" dirty="0"/>
          </a:p>
          <a:p>
            <a:endParaRPr lang="en-US" dirty="0"/>
          </a:p>
          <a:p>
            <a:endParaRPr lang="en-US" dirty="0"/>
          </a:p>
          <a:p>
            <a:r>
              <a:rPr lang="en-US" dirty="0"/>
              <a:t>Summary: After adding a few words to the stop words such as “yeah” and “hey” in addition to the script page counts, “quantum” appears in this script the eighth most frequently with 19 times mentioned.</a:t>
            </a:r>
          </a:p>
        </p:txBody>
      </p:sp>
      <p:pic>
        <p:nvPicPr>
          <p:cNvPr id="7" name="Picture 6">
            <a:extLst>
              <a:ext uri="{FF2B5EF4-FFF2-40B4-BE49-F238E27FC236}">
                <a16:creationId xmlns:a16="http://schemas.microsoft.com/office/drawing/2014/main" id="{0CE48092-1C8A-410B-BB96-2EACB0705693}"/>
              </a:ext>
            </a:extLst>
          </p:cNvPr>
          <p:cNvPicPr>
            <a:picLocks noChangeAspect="1"/>
          </p:cNvPicPr>
          <p:nvPr/>
        </p:nvPicPr>
        <p:blipFill>
          <a:blip r:embed="rId2"/>
          <a:stretch>
            <a:fillRect/>
          </a:stretch>
        </p:blipFill>
        <p:spPr>
          <a:xfrm>
            <a:off x="5068963" y="1464907"/>
            <a:ext cx="5324468" cy="3130420"/>
          </a:xfrm>
          <a:prstGeom prst="rect">
            <a:avLst/>
          </a:prstGeom>
        </p:spPr>
      </p:pic>
    </p:spTree>
    <p:extLst>
      <p:ext uri="{BB962C8B-B14F-4D97-AF65-F5344CB8AC3E}">
        <p14:creationId xmlns:p14="http://schemas.microsoft.com/office/powerpoint/2010/main" val="4135881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4B85C-ACAA-455C-880F-0088A5E9BDB7}"/>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23D459D1-D199-4473-9244-5D56BB73CBBF}"/>
              </a:ext>
            </a:extLst>
          </p:cNvPr>
          <p:cNvSpPr>
            <a:spLocks noGrp="1"/>
          </p:cNvSpPr>
          <p:nvPr>
            <p:ph idx="1"/>
          </p:nvPr>
        </p:nvSpPr>
        <p:spPr/>
        <p:txBody>
          <a:bodyPr/>
          <a:lstStyle/>
          <a:p>
            <a:r>
              <a:rPr lang="en-US" dirty="0"/>
              <a:t>Based on the raw frequency of the words appearing, 3/10 are character names which can infer that they are important to the plot of the movie.</a:t>
            </a:r>
          </a:p>
          <a:p>
            <a:r>
              <a:rPr lang="en-US" dirty="0"/>
              <a:t>The appearance of “lab”, “time”, “suit”, and “quantum” implies that these were important items or themes to advance the plot of the movie.</a:t>
            </a:r>
          </a:p>
          <a:p>
            <a:r>
              <a:rPr lang="en-US" dirty="0"/>
              <a:t>With words like “guys” and “daddy”, those imply a group and family dynamic to the film.</a:t>
            </a:r>
          </a:p>
        </p:txBody>
      </p:sp>
    </p:spTree>
    <p:extLst>
      <p:ext uri="{BB962C8B-B14F-4D97-AF65-F5344CB8AC3E}">
        <p14:creationId xmlns:p14="http://schemas.microsoft.com/office/powerpoint/2010/main" val="1411788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E2E9-E4AE-48AA-A996-5629AF679136}"/>
              </a:ext>
            </a:extLst>
          </p:cNvPr>
          <p:cNvSpPr>
            <a:spLocks noGrp="1"/>
          </p:cNvSpPr>
          <p:nvPr>
            <p:ph type="title"/>
          </p:nvPr>
        </p:nvSpPr>
        <p:spPr/>
        <p:txBody>
          <a:bodyPr/>
          <a:lstStyle/>
          <a:p>
            <a:r>
              <a:rPr lang="en-US" dirty="0"/>
              <a:t>Discuss Next Steps</a:t>
            </a:r>
          </a:p>
        </p:txBody>
      </p:sp>
      <p:sp>
        <p:nvSpPr>
          <p:cNvPr id="3" name="Content Placeholder 2">
            <a:extLst>
              <a:ext uri="{FF2B5EF4-FFF2-40B4-BE49-F238E27FC236}">
                <a16:creationId xmlns:a16="http://schemas.microsoft.com/office/drawing/2014/main" id="{CA931F76-82C0-42A3-ABE1-03E99AD80DE6}"/>
              </a:ext>
            </a:extLst>
          </p:cNvPr>
          <p:cNvSpPr>
            <a:spLocks noGrp="1"/>
          </p:cNvSpPr>
          <p:nvPr>
            <p:ph idx="1"/>
          </p:nvPr>
        </p:nvSpPr>
        <p:spPr/>
        <p:txBody>
          <a:bodyPr/>
          <a:lstStyle/>
          <a:p>
            <a:r>
              <a:rPr lang="en-US" dirty="0"/>
              <a:t>I want to add the rest of the MCU movies to analyze trends and themes and attempt to predict future plot points.</a:t>
            </a:r>
          </a:p>
          <a:p>
            <a:r>
              <a:rPr lang="en-US" dirty="0"/>
              <a:t>I </a:t>
            </a:r>
            <a:r>
              <a:rPr lang="en-US"/>
              <a:t>also want to </a:t>
            </a:r>
            <a:r>
              <a:rPr lang="en-US" dirty="0"/>
              <a:t>analyze the rest of the MCU movies to understand the importance of the quantum realm or other realms to the future of the MCU.</a:t>
            </a:r>
          </a:p>
        </p:txBody>
      </p:sp>
    </p:spTree>
    <p:extLst>
      <p:ext uri="{BB962C8B-B14F-4D97-AF65-F5344CB8AC3E}">
        <p14:creationId xmlns:p14="http://schemas.microsoft.com/office/powerpoint/2010/main" val="287954892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3480</TotalTime>
  <Words>242</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Franklin Gothic Book</vt:lpstr>
      <vt:lpstr>Crop</vt:lpstr>
      <vt:lpstr>Ant-Man and the Wasp “Quantum” Project</vt:lpstr>
      <vt:lpstr>Purpose</vt:lpstr>
      <vt:lpstr>Background</vt:lpstr>
      <vt:lpstr>Background</vt:lpstr>
      <vt:lpstr>Discuss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Ant-Man and the Wasp “Quantum” Project</dc:title>
  <dc:creator>acgidds15@gmail.com</dc:creator>
  <cp:lastModifiedBy>acgidds15@gmail.com</cp:lastModifiedBy>
  <cp:revision>11</cp:revision>
  <dcterms:created xsi:type="dcterms:W3CDTF">2019-11-01T19:26:21Z</dcterms:created>
  <dcterms:modified xsi:type="dcterms:W3CDTF">2019-11-04T19:49:58Z</dcterms:modified>
</cp:coreProperties>
</file>