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A"/>
    <a:srgbClr val="60BAE7"/>
    <a:srgbClr val="A2DA7F"/>
    <a:srgbClr val="6FC4B7"/>
    <a:srgbClr val="4FB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6A311-8912-4D39-A9FC-30422B2B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74D8A-2650-4AF8-8D93-91E2F2549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5EC4D-7F52-4B68-99A4-A7AEFDE7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B97E1-08F5-48F8-8CA7-33A1F524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DF2C5-8C42-40D9-B26B-8DBA5666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0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D669C-7BA9-40CF-95B8-02C6FBD3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708098-607B-43E3-BEBC-3F59E3D3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CA55-E9C2-424D-A3DA-A8ECC356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5E2D5-E4FC-4BFD-AFB7-83A6743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DD58C-3DE4-45D1-8470-398CC60C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7814E1-70A8-41B6-A0BA-69ED1D87B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00A23C-A402-4748-8138-1E57473D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87BC4-DCE5-4519-B238-AF473EE3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50C47-0A45-408D-9247-3C95E514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4D067-24C7-4D27-83BD-5ECD49F2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E9FB8-B617-49EA-800C-A916B80A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34B35-9A6F-42C5-839A-FE0679DD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31BC0-77A5-438A-B7E9-CE405EF0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9C987-29FF-4FA9-8D31-4369B1A7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82046-23FF-4582-9353-09B68373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03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CFEE3-5A6E-4CA3-A6D8-BE9C40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B1213E-17CD-4907-B8CC-71B532DB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ABD4C-1502-4718-A1C9-ACFB676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1603AE-8E1B-4705-8000-4A5D8F32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CF23D3-2B86-4518-8045-A5214A5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84708-7DDC-4557-98CA-8CE2A2FF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28E3F-965B-418C-877E-AFE91AA3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639A2F-BA47-4D0F-921C-4026B689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7A99E6-F7E4-45B4-81D8-45A0D37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885325-F69F-442A-95EE-E8FE8A20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3C4328-B437-483A-B4C5-CB722DB0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5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E825-3501-4ACA-96DF-00AD4668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8C4B22-0376-48CF-B218-1AF86CCF8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CD7FD-DC6A-43FD-B6C5-352531A7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C24974-D366-4AE3-B538-442EC1C36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0AF07B-F753-436C-B83A-702CFDE0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BFC63E-FD09-4983-AF2A-EFDBD7E5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BD2FEE-CC7E-443A-9BE9-C4359823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2C2BD-DCD7-4CEF-813A-F553EC1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B4EAC-54BA-467E-A866-D7A72484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EFB1E0-6A3C-4938-B517-9C866880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60C58C-62B4-4D69-A7B7-DDE634B5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548BEA-D17B-4511-A0A1-5776950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8A6655-E27F-4247-8A5D-7DA951E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892FF3-8594-464C-9AFD-E460B519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DA4BEF-F612-4581-8F6E-4645927D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1CEC-6A75-4B1E-A02F-0832A1E4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61888-4B2B-4AED-9EB2-590E66B1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476BEF-59D1-48C7-8146-5BFB96991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E618A5-284B-49D2-BA94-8A19DC68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4C2FB-4FF7-40ED-AB8F-55E727DE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65A9A1-53FE-45CB-BC89-4A095326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AE835-A8B4-4A90-A350-ADA0B08A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333538-E6FE-4893-B65A-B931F75FF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D8B8DA-73FC-43EF-9934-52A69F4E1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8FC7ED-BE30-4864-864B-EC167C71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0F43A3-1424-49F8-9784-88612ED3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FC24BD-220D-4296-9414-E1CD2A6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2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0C15E5-1C3C-4AEE-B13F-F952A7C6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CED18-6193-458E-9E02-41C15AC8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95E5E-1AC0-4243-B102-AA742835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67F8-B24B-4D0A-9786-15B6C19B3912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282249-BD84-498D-A0FF-47D912D17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BE80A-9DF4-45C4-95BE-6B20C9AF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613062" y="3567928"/>
            <a:ext cx="2965876" cy="148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800" dirty="0" err="1">
                <a:latin typeface="Biome" panose="020B0503030204020804" pitchFamily="34" charset="0"/>
                <a:cs typeface="Biome" panose="020B0503030204020804" pitchFamily="34" charset="0"/>
              </a:rPr>
              <a:t>Pavo</a:t>
            </a:r>
            <a:endParaRPr lang="pt-BR" sz="28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000" dirty="0">
                <a:latin typeface="Biome" panose="020B0503030204020804" pitchFamily="34" charset="0"/>
                <a:cs typeface="Biome" panose="020B0503030204020804" pitchFamily="34" charset="0"/>
              </a:rPr>
              <a:t>A </a:t>
            </a:r>
            <a:r>
              <a:rPr lang="pt-BR" sz="2000" dirty="0" err="1">
                <a:latin typeface="Biome" panose="020B0503030204020804" pitchFamily="34" charset="0"/>
                <a:cs typeface="Biome" panose="020B0503030204020804" pitchFamily="34" charset="0"/>
              </a:rPr>
              <a:t>minimalist</a:t>
            </a:r>
            <a:r>
              <a:rPr lang="pt-BR" sz="20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000" dirty="0" err="1">
                <a:latin typeface="Biome" panose="020B0503030204020804" pitchFamily="34" charset="0"/>
                <a:cs typeface="Biome" panose="020B0503030204020804" pitchFamily="34" charset="0"/>
              </a:rPr>
              <a:t>compiler</a:t>
            </a:r>
            <a:endParaRPr lang="pt-BR" sz="20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62" y="602053"/>
            <a:ext cx="2965875" cy="2965875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26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Único Canto Recortado 25">
            <a:extLst>
              <a:ext uri="{FF2B5EF4-FFF2-40B4-BE49-F238E27FC236}">
                <a16:creationId xmlns:a16="http://schemas.microsoft.com/office/drawing/2014/main" id="{ABE2B027-E490-4DDB-84D6-CBDB98AA3E41}"/>
              </a:ext>
            </a:extLst>
          </p:cNvPr>
          <p:cNvSpPr/>
          <p:nvPr/>
        </p:nvSpPr>
        <p:spPr>
          <a:xfrm>
            <a:off x="8200998" y="2388344"/>
            <a:ext cx="87690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9A1F25-B230-4923-B310-5BD1F99792AC}"/>
              </a:ext>
            </a:extLst>
          </p:cNvPr>
          <p:cNvSpPr txBox="1"/>
          <p:nvPr/>
        </p:nvSpPr>
        <p:spPr>
          <a:xfrm>
            <a:off x="8200998" y="2388343"/>
            <a:ext cx="101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TK_Char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936568" y="365552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2612973" y="3983103"/>
            <a:ext cx="2017832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786972" y="3317323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531817" y="3124740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698032" y="408554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char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4630805" y="3644900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BA826C-D64E-4F39-825E-24C8693FA8B1}"/>
              </a:ext>
            </a:extLst>
          </p:cNvPr>
          <p:cNvCxnSpPr>
            <a:cxnSpLocks/>
            <a:stCxn id="21" idx="6"/>
            <a:endCxn id="35" idx="2"/>
          </p:cNvCxnSpPr>
          <p:nvPr/>
        </p:nvCxnSpPr>
        <p:spPr>
          <a:xfrm flipV="1">
            <a:off x="5307210" y="3869268"/>
            <a:ext cx="1699336" cy="113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208153" y="4222249"/>
            <a:ext cx="689420" cy="10357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2EFDF6-EACA-48A1-B26A-2D8EB9AC8CD8}"/>
              </a:ext>
            </a:extLst>
          </p:cNvPr>
          <p:cNvSpPr txBox="1"/>
          <p:nvPr/>
        </p:nvSpPr>
        <p:spPr>
          <a:xfrm rot="3172126">
            <a:off x="5468992" y="4465470"/>
            <a:ext cx="38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2908299" y="3677078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C2A4912-DBAF-4BB4-893B-601A84034174}"/>
              </a:ext>
            </a:extLst>
          </p:cNvPr>
          <p:cNvSpPr txBox="1"/>
          <p:nvPr/>
        </p:nvSpPr>
        <p:spPr>
          <a:xfrm rot="21316746">
            <a:off x="5298198" y="3589204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76C37594-BBD2-4033-A68B-439C16D38817}"/>
              </a:ext>
            </a:extLst>
          </p:cNvPr>
          <p:cNvSpPr/>
          <p:nvPr/>
        </p:nvSpPr>
        <p:spPr>
          <a:xfrm>
            <a:off x="7006546" y="353106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Ex6</a:t>
            </a:r>
          </a:p>
        </p:txBody>
      </p:sp>
      <p:sp>
        <p:nvSpPr>
          <p:cNvPr id="36" name="Fluxograma: Conector 35">
            <a:extLst>
              <a:ext uri="{FF2B5EF4-FFF2-40B4-BE49-F238E27FC236}">
                <a16:creationId xmlns:a16="http://schemas.microsoft.com/office/drawing/2014/main" id="{5E5A5F35-E7A2-4C07-90BC-0810E44BA054}"/>
              </a:ext>
            </a:extLst>
          </p:cNvPr>
          <p:cNvSpPr/>
          <p:nvPr/>
        </p:nvSpPr>
        <p:spPr>
          <a:xfrm>
            <a:off x="5771181" y="515897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71A3469C-B986-40F2-8298-E68D21283B57}"/>
              </a:ext>
            </a:extLst>
          </p:cNvPr>
          <p:cNvSpPr/>
          <p:nvPr/>
        </p:nvSpPr>
        <p:spPr>
          <a:xfrm>
            <a:off x="5094910" y="2138075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20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2538B54-BCB9-4401-ACE8-19B7D106217F}"/>
              </a:ext>
            </a:extLst>
          </p:cNvPr>
          <p:cNvCxnSpPr>
            <a:cxnSpLocks/>
            <a:stCxn id="21" idx="0"/>
            <a:endCxn id="37" idx="3"/>
          </p:cNvCxnSpPr>
          <p:nvPr/>
        </p:nvCxnSpPr>
        <p:spPr>
          <a:xfrm flipV="1">
            <a:off x="4969008" y="2715424"/>
            <a:ext cx="224959" cy="92947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E6BB663-1BC4-44C0-9EDB-CBF4487A1652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5771315" y="2476278"/>
            <a:ext cx="1691878" cy="2345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916328E-93CD-45E0-B378-0CA3111070CD}"/>
              </a:ext>
            </a:extLst>
          </p:cNvPr>
          <p:cNvSpPr txBox="1"/>
          <p:nvPr/>
        </p:nvSpPr>
        <p:spPr>
          <a:xfrm rot="504679">
            <a:off x="5779340" y="2319134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45" name="Círculo: Vazio 44">
            <a:extLst>
              <a:ext uri="{FF2B5EF4-FFF2-40B4-BE49-F238E27FC236}">
                <a16:creationId xmlns:a16="http://schemas.microsoft.com/office/drawing/2014/main" id="{46E27D34-B687-4BFF-B5C3-C4043644A7D4}"/>
              </a:ext>
            </a:extLst>
          </p:cNvPr>
          <p:cNvSpPr/>
          <p:nvPr/>
        </p:nvSpPr>
        <p:spPr>
          <a:xfrm>
            <a:off x="7463058" y="2429869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5D35B9A-F6C5-42E8-85E9-864429FF219E}"/>
              </a:ext>
            </a:extLst>
          </p:cNvPr>
          <p:cNvSpPr txBox="1"/>
          <p:nvPr/>
        </p:nvSpPr>
        <p:spPr>
          <a:xfrm rot="17087171">
            <a:off x="4484469" y="2966618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613A7134-2FAB-41C0-AC3C-9C72E51C010E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433113" y="1791542"/>
            <a:ext cx="2212003" cy="3465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F8F501-A914-4E73-AA95-D8072B981B43}"/>
              </a:ext>
            </a:extLst>
          </p:cNvPr>
          <p:cNvSpPr txBox="1"/>
          <p:nvPr/>
        </p:nvSpPr>
        <p:spPr>
          <a:xfrm rot="20941508">
            <a:off x="6049284" y="1655920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03F10EB5-F5D4-41A7-A229-B611ACF6FF82}"/>
              </a:ext>
            </a:extLst>
          </p:cNvPr>
          <p:cNvSpPr/>
          <p:nvPr/>
        </p:nvSpPr>
        <p:spPr>
          <a:xfrm>
            <a:off x="7645116" y="1415260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  <p:sp>
        <p:nvSpPr>
          <p:cNvPr id="55" name="Retângulo: Único Canto Recortado 54">
            <a:extLst>
              <a:ext uri="{FF2B5EF4-FFF2-40B4-BE49-F238E27FC236}">
                <a16:creationId xmlns:a16="http://schemas.microsoft.com/office/drawing/2014/main" id="{4917EBA9-179B-439D-B3D8-887A8EC72D79}"/>
              </a:ext>
            </a:extLst>
          </p:cNvPr>
          <p:cNvSpPr/>
          <p:nvPr/>
        </p:nvSpPr>
        <p:spPr>
          <a:xfrm>
            <a:off x="6978658" y="5223620"/>
            <a:ext cx="4116333" cy="734973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21591A-A05E-46F7-8F9D-2CCB0CB3A6C3}"/>
              </a:ext>
            </a:extLst>
          </p:cNvPr>
          <p:cNvSpPr txBox="1"/>
          <p:nvPr/>
        </p:nvSpPr>
        <p:spPr>
          <a:xfrm>
            <a:off x="6978658" y="5258031"/>
            <a:ext cx="4568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public static </a:t>
            </a:r>
            <a:r>
              <a:rPr lang="en-US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en-US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(char c){</a:t>
            </a:r>
          </a:p>
          <a:p>
            <a:r>
              <a:rPr lang="en-US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    return c == '\'';</a:t>
            </a:r>
          </a:p>
          <a:p>
            <a:r>
              <a:rPr lang="en-US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}</a:t>
            </a:r>
            <a:endParaRPr lang="pt-BR" sz="1400" dirty="0">
              <a:solidFill>
                <a:srgbClr val="002060"/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0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3951405" y="305626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 flipV="1">
            <a:off x="4627810" y="3383838"/>
            <a:ext cx="2884560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3801809" y="2718058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3546654" y="2525475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187202" y="408554"/>
            <a:ext cx="581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Unrecognizable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Symbol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4777406" y="3045040"/>
            <a:ext cx="273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isUnrecognizableSymbol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D5D23B87-A469-407F-AA69-95AE7CF2CA2D}"/>
              </a:ext>
            </a:extLst>
          </p:cNvPr>
          <p:cNvSpPr/>
          <p:nvPr/>
        </p:nvSpPr>
        <p:spPr>
          <a:xfrm>
            <a:off x="7512370" y="304563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Ex7</a:t>
            </a:r>
          </a:p>
        </p:txBody>
      </p:sp>
    </p:spTree>
    <p:extLst>
      <p:ext uri="{BB962C8B-B14F-4D97-AF65-F5344CB8AC3E}">
        <p14:creationId xmlns:p14="http://schemas.microsoft.com/office/powerpoint/2010/main" val="230799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5150883" y="408554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Exceptions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B9678CA-6416-4141-8A97-E099A2E1C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08237"/>
              </p:ext>
            </p:extLst>
          </p:nvPr>
        </p:nvGraphicFramePr>
        <p:xfrm>
          <a:off x="1160522" y="1945640"/>
          <a:ext cx="9870953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0754">
                  <a:extLst>
                    <a:ext uri="{9D8B030D-6E8A-4147-A177-3AD203B41FA5}">
                      <a16:colId xmlns:a16="http://schemas.microsoft.com/office/drawing/2014/main" val="2043689713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855636959"/>
                    </a:ext>
                  </a:extLst>
                </a:gridCol>
                <a:gridCol w="6464299">
                  <a:extLst>
                    <a:ext uri="{9D8B030D-6E8A-4147-A177-3AD203B41FA5}">
                      <a16:colId xmlns:a16="http://schemas.microsoft.com/office/drawing/2014/main" val="41048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3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IdentifierFormatException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5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NumberFormatException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NumberFormatExeption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8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InvalidOperatorException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2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UnclosedException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8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EmptyCharException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InvalidSymbolException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8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: Único Canto Recortado 75">
            <a:extLst>
              <a:ext uri="{FF2B5EF4-FFF2-40B4-BE49-F238E27FC236}">
                <a16:creationId xmlns:a16="http://schemas.microsoft.com/office/drawing/2014/main" id="{D9443C8E-E977-429C-A77E-673E83DAC037}"/>
              </a:ext>
            </a:extLst>
          </p:cNvPr>
          <p:cNvSpPr/>
          <p:nvPr/>
        </p:nvSpPr>
        <p:spPr>
          <a:xfrm>
            <a:off x="9054958" y="3495115"/>
            <a:ext cx="1280087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9060849" y="2533580"/>
            <a:ext cx="1280087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9060849" y="2533579"/>
            <a:ext cx="13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TK_Keyword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938403" y="347046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9418CAFE-35DA-463C-83B9-D627DFACBE69}"/>
              </a:ext>
            </a:extLst>
          </p:cNvPr>
          <p:cNvSpPr/>
          <p:nvPr/>
        </p:nvSpPr>
        <p:spPr>
          <a:xfrm>
            <a:off x="3829832" y="259364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515751" y="2931846"/>
            <a:ext cx="1314081" cy="63767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 rot="19939312">
            <a:off x="2584503" y="2929664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_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788807" y="313226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B108C3F-7165-4195-8988-2B8276C3BFF4}"/>
              </a:ext>
            </a:extLst>
          </p:cNvPr>
          <p:cNvSpPr/>
          <p:nvPr/>
        </p:nvSpPr>
        <p:spPr>
          <a:xfrm>
            <a:off x="3891069" y="406424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Ex1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DF5FF3D-AE25-4B74-B907-6405784AB9B6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>
          <a:xfrm>
            <a:off x="4168035" y="3270049"/>
            <a:ext cx="61237" cy="79419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B1D426-FAE4-49A1-85F2-60C3D3EE04E6}"/>
              </a:ext>
            </a:extLst>
          </p:cNvPr>
          <p:cNvSpPr txBox="1"/>
          <p:nvPr/>
        </p:nvSpPr>
        <p:spPr>
          <a:xfrm>
            <a:off x="3775665" y="3501958"/>
            <a:ext cx="45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US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533652" y="293968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3" name="Seta: Circular 42">
            <a:extLst>
              <a:ext uri="{FF2B5EF4-FFF2-40B4-BE49-F238E27FC236}">
                <a16:creationId xmlns:a16="http://schemas.microsoft.com/office/drawing/2014/main" id="{BD2527F8-3FC8-43E7-AB21-A84B3E7F0FEC}"/>
              </a:ext>
            </a:extLst>
          </p:cNvPr>
          <p:cNvSpPr/>
          <p:nvPr/>
        </p:nvSpPr>
        <p:spPr>
          <a:xfrm>
            <a:off x="3698286" y="224548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5D3868A-07F4-4AB4-B197-F2C84D20B519}"/>
              </a:ext>
            </a:extLst>
          </p:cNvPr>
          <p:cNvSpPr txBox="1"/>
          <p:nvPr/>
        </p:nvSpPr>
        <p:spPr>
          <a:xfrm>
            <a:off x="3353686" y="2005273"/>
            <a:ext cx="17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_</a:t>
            </a:r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8FD4AABA-465D-44AC-AB3F-FA8EEAA42ECF}"/>
              </a:ext>
            </a:extLst>
          </p:cNvPr>
          <p:cNvSpPr/>
          <p:nvPr/>
        </p:nvSpPr>
        <p:spPr>
          <a:xfrm>
            <a:off x="6096000" y="2566520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9317C52-B2A6-4015-B738-65F649E573C0}"/>
              </a:ext>
            </a:extLst>
          </p:cNvPr>
          <p:cNvCxnSpPr>
            <a:cxnSpLocks/>
            <a:stCxn id="7" idx="6"/>
            <a:endCxn id="51" idx="2"/>
          </p:cNvCxnSpPr>
          <p:nvPr/>
        </p:nvCxnSpPr>
        <p:spPr>
          <a:xfrm flipV="1">
            <a:off x="4506237" y="2904723"/>
            <a:ext cx="1589763" cy="2712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20E3027-473F-49DE-A69B-4F2DC2D16834}"/>
              </a:ext>
            </a:extLst>
          </p:cNvPr>
          <p:cNvSpPr txBox="1"/>
          <p:nvPr/>
        </p:nvSpPr>
        <p:spPr>
          <a:xfrm>
            <a:off x="4563298" y="2596946"/>
            <a:ext cx="153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8305108" y="2566520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7931570-EDCD-413E-B7A6-AA2675A9EFC7}"/>
              </a:ext>
            </a:extLst>
          </p:cNvPr>
          <p:cNvCxnSpPr>
            <a:cxnSpLocks/>
            <a:stCxn id="51" idx="6"/>
            <a:endCxn id="61" idx="2"/>
          </p:cNvCxnSpPr>
          <p:nvPr/>
        </p:nvCxnSpPr>
        <p:spPr>
          <a:xfrm>
            <a:off x="6772406" y="2904723"/>
            <a:ext cx="1532702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498037A-F849-4CD7-9B97-EFF2EE47012C}"/>
              </a:ext>
            </a:extLst>
          </p:cNvPr>
          <p:cNvSpPr txBox="1"/>
          <p:nvPr/>
        </p:nvSpPr>
        <p:spPr>
          <a:xfrm>
            <a:off x="6939248" y="2596946"/>
            <a:ext cx="12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isReserved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0" name="Círculo: Vazio 69">
            <a:extLst>
              <a:ext uri="{FF2B5EF4-FFF2-40B4-BE49-F238E27FC236}">
                <a16:creationId xmlns:a16="http://schemas.microsoft.com/office/drawing/2014/main" id="{6D7ED839-57BC-47EC-A3BD-75CB6D8EBAF6}"/>
              </a:ext>
            </a:extLst>
          </p:cNvPr>
          <p:cNvSpPr/>
          <p:nvPr/>
        </p:nvSpPr>
        <p:spPr>
          <a:xfrm>
            <a:off x="8299217" y="3466463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F058A7D6-A033-4969-A0E9-D5387F80B06B}"/>
              </a:ext>
            </a:extLst>
          </p:cNvPr>
          <p:cNvCxnSpPr>
            <a:cxnSpLocks/>
            <a:stCxn id="51" idx="5"/>
            <a:endCxn id="70" idx="2"/>
          </p:cNvCxnSpPr>
          <p:nvPr/>
        </p:nvCxnSpPr>
        <p:spPr>
          <a:xfrm>
            <a:off x="6673349" y="3143869"/>
            <a:ext cx="1625868" cy="66079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1AD0EA8-D74B-412F-B087-FAA68F0D2125}"/>
              </a:ext>
            </a:extLst>
          </p:cNvPr>
          <p:cNvSpPr txBox="1"/>
          <p:nvPr/>
        </p:nvSpPr>
        <p:spPr>
          <a:xfrm rot="1159507">
            <a:off x="6801835" y="3433521"/>
            <a:ext cx="12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isReserved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4117930-50A0-4B78-AFE1-50BBF9194C5E}"/>
              </a:ext>
            </a:extLst>
          </p:cNvPr>
          <p:cNvSpPr txBox="1"/>
          <p:nvPr/>
        </p:nvSpPr>
        <p:spPr>
          <a:xfrm>
            <a:off x="9054958" y="3495115"/>
            <a:ext cx="13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TK_Identifier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275357" y="408554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identifier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and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keyword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98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: Único Canto Recortado 75">
            <a:extLst>
              <a:ext uri="{FF2B5EF4-FFF2-40B4-BE49-F238E27FC236}">
                <a16:creationId xmlns:a16="http://schemas.microsoft.com/office/drawing/2014/main" id="{D9443C8E-E977-429C-A77E-673E83DAC037}"/>
              </a:ext>
            </a:extLst>
          </p:cNvPr>
          <p:cNvSpPr/>
          <p:nvPr/>
        </p:nvSpPr>
        <p:spPr>
          <a:xfrm>
            <a:off x="9421591" y="3607876"/>
            <a:ext cx="97402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1263889" y="4609793"/>
            <a:ext cx="773175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1263889" y="4609792"/>
            <a:ext cx="80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TK_Int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937749" y="228245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9418CAFE-35DA-463C-83B9-D627DFACBE69}"/>
              </a:ext>
            </a:extLst>
          </p:cNvPr>
          <p:cNvSpPr/>
          <p:nvPr/>
        </p:nvSpPr>
        <p:spPr>
          <a:xfrm>
            <a:off x="2441741" y="204761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614154" y="2385821"/>
            <a:ext cx="827587" cy="2348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 rot="20485281">
            <a:off x="1646845" y="2152539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788153" y="1944248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B108C3F-7165-4195-8988-2B8276C3BFF4}"/>
              </a:ext>
            </a:extLst>
          </p:cNvPr>
          <p:cNvSpPr/>
          <p:nvPr/>
        </p:nvSpPr>
        <p:spPr>
          <a:xfrm>
            <a:off x="1738040" y="554897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Ex2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DF5FF3D-AE25-4B74-B907-6405784AB9B6}"/>
              </a:ext>
            </a:extLst>
          </p:cNvPr>
          <p:cNvCxnSpPr>
            <a:cxnSpLocks/>
            <a:stCxn id="48" idx="3"/>
            <a:endCxn id="30" idx="7"/>
          </p:cNvCxnSpPr>
          <p:nvPr/>
        </p:nvCxnSpPr>
        <p:spPr>
          <a:xfrm flipH="1">
            <a:off x="2315388" y="4452876"/>
            <a:ext cx="1028922" cy="1195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B1D426-FAE4-49A1-85F2-60C3D3EE04E6}"/>
              </a:ext>
            </a:extLst>
          </p:cNvPr>
          <p:cNvSpPr txBox="1"/>
          <p:nvPr/>
        </p:nvSpPr>
        <p:spPr>
          <a:xfrm>
            <a:off x="3891783" y="4702076"/>
            <a:ext cx="67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532998" y="1751665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3" name="Seta: Circular 42">
            <a:extLst>
              <a:ext uri="{FF2B5EF4-FFF2-40B4-BE49-F238E27FC236}">
                <a16:creationId xmlns:a16="http://schemas.microsoft.com/office/drawing/2014/main" id="{BD2527F8-3FC8-43E7-AB21-A84B3E7F0FEC}"/>
              </a:ext>
            </a:extLst>
          </p:cNvPr>
          <p:cNvSpPr/>
          <p:nvPr/>
        </p:nvSpPr>
        <p:spPr>
          <a:xfrm>
            <a:off x="2310195" y="169945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5D3868A-07F4-4AB4-B197-F2C84D20B519}"/>
              </a:ext>
            </a:extLst>
          </p:cNvPr>
          <p:cNvSpPr txBox="1"/>
          <p:nvPr/>
        </p:nvSpPr>
        <p:spPr>
          <a:xfrm>
            <a:off x="2361802" y="1459821"/>
            <a:ext cx="67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8FD4AABA-465D-44AC-AB3F-FA8EEAA42ECF}"/>
              </a:ext>
            </a:extLst>
          </p:cNvPr>
          <p:cNvSpPr/>
          <p:nvPr/>
        </p:nvSpPr>
        <p:spPr>
          <a:xfrm>
            <a:off x="5157152" y="1968224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9317C52-B2A6-4015-B738-65F649E573C0}"/>
              </a:ext>
            </a:extLst>
          </p:cNvPr>
          <p:cNvCxnSpPr>
            <a:cxnSpLocks/>
            <a:stCxn id="7" idx="6"/>
            <a:endCxn id="51" idx="2"/>
          </p:cNvCxnSpPr>
          <p:nvPr/>
        </p:nvCxnSpPr>
        <p:spPr>
          <a:xfrm flipV="1">
            <a:off x="3118146" y="2306427"/>
            <a:ext cx="2039006" cy="793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20E3027-473F-49DE-A69B-4F2DC2D16834}"/>
              </a:ext>
            </a:extLst>
          </p:cNvPr>
          <p:cNvSpPr txBox="1"/>
          <p:nvPr/>
        </p:nvSpPr>
        <p:spPr>
          <a:xfrm rot="21436618">
            <a:off x="3374565" y="2034908"/>
            <a:ext cx="153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punctuation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7931570-EDCD-413E-B7A6-AA2675A9EFC7}"/>
              </a:ext>
            </a:extLst>
          </p:cNvPr>
          <p:cNvCxnSpPr>
            <a:cxnSpLocks/>
            <a:stCxn id="51" idx="6"/>
            <a:endCxn id="89" idx="2"/>
          </p:cNvCxnSpPr>
          <p:nvPr/>
        </p:nvCxnSpPr>
        <p:spPr>
          <a:xfrm flipV="1">
            <a:off x="5833558" y="1877127"/>
            <a:ext cx="1573696" cy="4293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F058A7D6-A033-4969-A0E9-D5387F80B06B}"/>
              </a:ext>
            </a:extLst>
          </p:cNvPr>
          <p:cNvCxnSpPr>
            <a:cxnSpLocks/>
            <a:stCxn id="51" idx="4"/>
            <a:endCxn id="140" idx="1"/>
          </p:cNvCxnSpPr>
          <p:nvPr/>
        </p:nvCxnSpPr>
        <p:spPr>
          <a:xfrm>
            <a:off x="5495355" y="2644630"/>
            <a:ext cx="494848" cy="7241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4117930-50A0-4B78-AFE1-50BBF9194C5E}"/>
              </a:ext>
            </a:extLst>
          </p:cNvPr>
          <p:cNvSpPr txBox="1"/>
          <p:nvPr/>
        </p:nvSpPr>
        <p:spPr>
          <a:xfrm>
            <a:off x="9421590" y="3607876"/>
            <a:ext cx="974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TK_Float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092090" y="408554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int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and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float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luxograma: Conector 47">
            <a:extLst>
              <a:ext uri="{FF2B5EF4-FFF2-40B4-BE49-F238E27FC236}">
                <a16:creationId xmlns:a16="http://schemas.microsoft.com/office/drawing/2014/main" id="{1F2B5098-2FAE-42FB-AC09-544C8632A712}"/>
              </a:ext>
            </a:extLst>
          </p:cNvPr>
          <p:cNvSpPr/>
          <p:nvPr/>
        </p:nvSpPr>
        <p:spPr>
          <a:xfrm>
            <a:off x="3245253" y="3875527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1B1E61A-7A64-4A3E-AF27-B34A2FAD774B}"/>
              </a:ext>
            </a:extLst>
          </p:cNvPr>
          <p:cNvCxnSpPr>
            <a:cxnSpLocks/>
            <a:stCxn id="7" idx="5"/>
            <a:endCxn id="48" idx="0"/>
          </p:cNvCxnSpPr>
          <p:nvPr/>
        </p:nvCxnSpPr>
        <p:spPr>
          <a:xfrm>
            <a:off x="3019089" y="2624967"/>
            <a:ext cx="564367" cy="125056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eta: Circular 53">
            <a:extLst>
              <a:ext uri="{FF2B5EF4-FFF2-40B4-BE49-F238E27FC236}">
                <a16:creationId xmlns:a16="http://schemas.microsoft.com/office/drawing/2014/main" id="{9DA1F575-C422-4A82-AA70-CCDED0FF1906}"/>
              </a:ext>
            </a:extLst>
          </p:cNvPr>
          <p:cNvSpPr/>
          <p:nvPr/>
        </p:nvSpPr>
        <p:spPr>
          <a:xfrm rot="9856914">
            <a:off x="3498556" y="4172931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228C3AD-71CF-4D7E-81F2-2A4CB8F568BF}"/>
              </a:ext>
            </a:extLst>
          </p:cNvPr>
          <p:cNvSpPr txBox="1"/>
          <p:nvPr/>
        </p:nvSpPr>
        <p:spPr>
          <a:xfrm rot="18710015">
            <a:off x="2396494" y="4780997"/>
            <a:ext cx="63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60" name="Círculo: Vazio 59">
            <a:extLst>
              <a:ext uri="{FF2B5EF4-FFF2-40B4-BE49-F238E27FC236}">
                <a16:creationId xmlns:a16="http://schemas.microsoft.com/office/drawing/2014/main" id="{8387A9D5-66E0-46DB-8FB6-9B4FA549F1F0}"/>
              </a:ext>
            </a:extLst>
          </p:cNvPr>
          <p:cNvSpPr/>
          <p:nvPr/>
        </p:nvSpPr>
        <p:spPr>
          <a:xfrm>
            <a:off x="526304" y="4552769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57C131D-70F9-43F9-BB4F-91BFCCD9E32E}"/>
              </a:ext>
            </a:extLst>
          </p:cNvPr>
          <p:cNvCxnSpPr>
            <a:cxnSpLocks/>
            <a:stCxn id="7" idx="3"/>
            <a:endCxn id="60" idx="7"/>
          </p:cNvCxnSpPr>
          <p:nvPr/>
        </p:nvCxnSpPr>
        <p:spPr>
          <a:xfrm flipH="1">
            <a:off x="1103652" y="2624967"/>
            <a:ext cx="1437146" cy="202685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0418496-DDCD-4AD6-9BBC-4D8B8DAF4D50}"/>
              </a:ext>
            </a:extLst>
          </p:cNvPr>
          <p:cNvSpPr txBox="1"/>
          <p:nvPr/>
        </p:nvSpPr>
        <p:spPr>
          <a:xfrm rot="18291434">
            <a:off x="1313299" y="3422928"/>
            <a:ext cx="68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E6A57DF-D9C1-403C-9D95-F70CCC228090}"/>
              </a:ext>
            </a:extLst>
          </p:cNvPr>
          <p:cNvSpPr txBox="1"/>
          <p:nvPr/>
        </p:nvSpPr>
        <p:spPr>
          <a:xfrm rot="3895403">
            <a:off x="2998368" y="3223277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89" name="Fluxograma: Conector 88">
            <a:extLst>
              <a:ext uri="{FF2B5EF4-FFF2-40B4-BE49-F238E27FC236}">
                <a16:creationId xmlns:a16="http://schemas.microsoft.com/office/drawing/2014/main" id="{C1FE97F8-462D-439E-A7F1-7F7141635361}"/>
              </a:ext>
            </a:extLst>
          </p:cNvPr>
          <p:cNvSpPr/>
          <p:nvPr/>
        </p:nvSpPr>
        <p:spPr>
          <a:xfrm>
            <a:off x="7407254" y="1538924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8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DE70EF5-2513-431A-A2DB-23CD79274BA7}"/>
              </a:ext>
            </a:extLst>
          </p:cNvPr>
          <p:cNvSpPr txBox="1"/>
          <p:nvPr/>
        </p:nvSpPr>
        <p:spPr>
          <a:xfrm rot="20663439">
            <a:off x="6227964" y="1743060"/>
            <a:ext cx="84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3" name="Seta: Circular 92">
            <a:extLst>
              <a:ext uri="{FF2B5EF4-FFF2-40B4-BE49-F238E27FC236}">
                <a16:creationId xmlns:a16="http://schemas.microsoft.com/office/drawing/2014/main" id="{E0ACCA57-9D35-48F4-A530-0C5E378CC01C}"/>
              </a:ext>
            </a:extLst>
          </p:cNvPr>
          <p:cNvSpPr/>
          <p:nvPr/>
        </p:nvSpPr>
        <p:spPr>
          <a:xfrm rot="3674934">
            <a:off x="7655761" y="121438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A58CF161-7D5F-477C-ADEB-685A53B4CAA6}"/>
              </a:ext>
            </a:extLst>
          </p:cNvPr>
          <p:cNvSpPr txBox="1"/>
          <p:nvPr/>
        </p:nvSpPr>
        <p:spPr>
          <a:xfrm rot="1145746">
            <a:off x="8181198" y="1209387"/>
            <a:ext cx="6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7" name="Círculo: Vazio 96">
            <a:extLst>
              <a:ext uri="{FF2B5EF4-FFF2-40B4-BE49-F238E27FC236}">
                <a16:creationId xmlns:a16="http://schemas.microsoft.com/office/drawing/2014/main" id="{4BE44059-BC3A-4177-8AEE-7F0E03AE4892}"/>
              </a:ext>
            </a:extLst>
          </p:cNvPr>
          <p:cNvSpPr/>
          <p:nvPr/>
        </p:nvSpPr>
        <p:spPr>
          <a:xfrm>
            <a:off x="8725895" y="350902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E20BCA5D-F055-4FFB-923D-E038A90F777D}"/>
              </a:ext>
            </a:extLst>
          </p:cNvPr>
          <p:cNvCxnSpPr>
            <a:cxnSpLocks/>
            <a:stCxn id="89" idx="4"/>
            <a:endCxn id="97" idx="1"/>
          </p:cNvCxnSpPr>
          <p:nvPr/>
        </p:nvCxnSpPr>
        <p:spPr>
          <a:xfrm>
            <a:off x="7745457" y="2215330"/>
            <a:ext cx="1079495" cy="139275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1D559E8-B029-48CB-85AC-C21B0D992EBF}"/>
              </a:ext>
            </a:extLst>
          </p:cNvPr>
          <p:cNvSpPr txBox="1"/>
          <p:nvPr/>
        </p:nvSpPr>
        <p:spPr>
          <a:xfrm rot="3164787">
            <a:off x="8184082" y="2770860"/>
            <a:ext cx="65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107" name="Fluxograma: Conector 106">
            <a:extLst>
              <a:ext uri="{FF2B5EF4-FFF2-40B4-BE49-F238E27FC236}">
                <a16:creationId xmlns:a16="http://schemas.microsoft.com/office/drawing/2014/main" id="{FEA9989D-00CC-464D-90F0-D9E645FBDBCD}"/>
              </a:ext>
            </a:extLst>
          </p:cNvPr>
          <p:cNvSpPr/>
          <p:nvPr/>
        </p:nvSpPr>
        <p:spPr>
          <a:xfrm>
            <a:off x="9852939" y="2347475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9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44618F8D-E93E-4D40-A8B4-3D7D50644057}"/>
              </a:ext>
            </a:extLst>
          </p:cNvPr>
          <p:cNvCxnSpPr>
            <a:cxnSpLocks/>
            <a:stCxn id="89" idx="6"/>
            <a:endCxn id="107" idx="2"/>
          </p:cNvCxnSpPr>
          <p:nvPr/>
        </p:nvCxnSpPr>
        <p:spPr>
          <a:xfrm>
            <a:off x="8083660" y="1877127"/>
            <a:ext cx="1769279" cy="80855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03CD408-CDC1-4363-8C4E-50EB9699F101}"/>
              </a:ext>
            </a:extLst>
          </p:cNvPr>
          <p:cNvSpPr txBox="1"/>
          <p:nvPr/>
        </p:nvSpPr>
        <p:spPr>
          <a:xfrm rot="1502870">
            <a:off x="8876684" y="2034908"/>
            <a:ext cx="61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13" name="Seta: Circular 112">
            <a:extLst>
              <a:ext uri="{FF2B5EF4-FFF2-40B4-BE49-F238E27FC236}">
                <a16:creationId xmlns:a16="http://schemas.microsoft.com/office/drawing/2014/main" id="{87E99686-140A-4813-9B08-78A968AB47A9}"/>
              </a:ext>
            </a:extLst>
          </p:cNvPr>
          <p:cNvSpPr/>
          <p:nvPr/>
        </p:nvSpPr>
        <p:spPr>
          <a:xfrm rot="4807364">
            <a:off x="10178558" y="211526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AB11AE8-B319-4CD7-B683-C61F8FCD75F8}"/>
              </a:ext>
            </a:extLst>
          </p:cNvPr>
          <p:cNvSpPr txBox="1"/>
          <p:nvPr/>
        </p:nvSpPr>
        <p:spPr>
          <a:xfrm rot="1145746">
            <a:off x="10469899" y="1955281"/>
            <a:ext cx="73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84928E80-E7D1-465A-8149-F55D10343D6B}"/>
              </a:ext>
            </a:extLst>
          </p:cNvPr>
          <p:cNvSpPr/>
          <p:nvPr/>
        </p:nvSpPr>
        <p:spPr>
          <a:xfrm>
            <a:off x="10987892" y="505045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Ex3</a:t>
            </a: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98180A62-EBCF-49A4-8FA1-397A0E02499F}"/>
              </a:ext>
            </a:extLst>
          </p:cNvPr>
          <p:cNvCxnSpPr>
            <a:cxnSpLocks/>
            <a:stCxn id="107" idx="5"/>
            <a:endCxn id="119" idx="0"/>
          </p:cNvCxnSpPr>
          <p:nvPr/>
        </p:nvCxnSpPr>
        <p:spPr>
          <a:xfrm>
            <a:off x="10430288" y="2924824"/>
            <a:ext cx="895807" cy="212563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AAE31CA6-4295-4460-833C-EBAA12548A1B}"/>
              </a:ext>
            </a:extLst>
          </p:cNvPr>
          <p:cNvSpPr txBox="1"/>
          <p:nvPr/>
        </p:nvSpPr>
        <p:spPr>
          <a:xfrm rot="4053993">
            <a:off x="10667489" y="3730153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140" name="Fluxograma: Conector 139">
            <a:extLst>
              <a:ext uri="{FF2B5EF4-FFF2-40B4-BE49-F238E27FC236}">
                <a16:creationId xmlns:a16="http://schemas.microsoft.com/office/drawing/2014/main" id="{C817E228-EC4E-4EED-893F-FFE5F2818CC7}"/>
              </a:ext>
            </a:extLst>
          </p:cNvPr>
          <p:cNvSpPr/>
          <p:nvPr/>
        </p:nvSpPr>
        <p:spPr>
          <a:xfrm>
            <a:off x="5891146" y="3269673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C70B3CB-F913-428B-89BB-7E83198F8E94}"/>
              </a:ext>
            </a:extLst>
          </p:cNvPr>
          <p:cNvSpPr txBox="1"/>
          <p:nvPr/>
        </p:nvSpPr>
        <p:spPr>
          <a:xfrm rot="3202527">
            <a:off x="5677727" y="2886795"/>
            <a:ext cx="62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45" name="Seta: Circular 144">
            <a:extLst>
              <a:ext uri="{FF2B5EF4-FFF2-40B4-BE49-F238E27FC236}">
                <a16:creationId xmlns:a16="http://schemas.microsoft.com/office/drawing/2014/main" id="{51E61C50-070B-405E-BDD9-80CDBD5AED72}"/>
              </a:ext>
            </a:extLst>
          </p:cNvPr>
          <p:cNvSpPr/>
          <p:nvPr/>
        </p:nvSpPr>
        <p:spPr>
          <a:xfrm rot="4807364">
            <a:off x="6200814" y="3069276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05C85160-96F6-42C6-AA32-BC758F27C462}"/>
              </a:ext>
            </a:extLst>
          </p:cNvPr>
          <p:cNvSpPr txBox="1"/>
          <p:nvPr/>
        </p:nvSpPr>
        <p:spPr>
          <a:xfrm rot="1145746">
            <a:off x="6492155" y="2909293"/>
            <a:ext cx="73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441EFE9-A76E-4E9C-87ED-6BACD88F69FC}"/>
              </a:ext>
            </a:extLst>
          </p:cNvPr>
          <p:cNvSpPr txBox="1"/>
          <p:nvPr/>
        </p:nvSpPr>
        <p:spPr>
          <a:xfrm>
            <a:off x="4639175" y="3104928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cxnSp>
        <p:nvCxnSpPr>
          <p:cNvPr id="154" name="Conector: Angulado 153">
            <a:extLst>
              <a:ext uri="{FF2B5EF4-FFF2-40B4-BE49-F238E27FC236}">
                <a16:creationId xmlns:a16="http://schemas.microsoft.com/office/drawing/2014/main" id="{47487E4E-4219-498E-9EDF-0CA77D4FF407}"/>
              </a:ext>
            </a:extLst>
          </p:cNvPr>
          <p:cNvCxnSpPr>
            <a:cxnSpLocks/>
            <a:stCxn id="51" idx="3"/>
            <a:endCxn id="119" idx="2"/>
          </p:cNvCxnSpPr>
          <p:nvPr/>
        </p:nvCxnSpPr>
        <p:spPr>
          <a:xfrm rot="16200000" flipH="1">
            <a:off x="6700508" y="1101273"/>
            <a:ext cx="2843084" cy="573168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id="{B0F00E3A-5466-4DDB-ABDE-B5F17142A2A0}"/>
              </a:ext>
            </a:extLst>
          </p:cNvPr>
          <p:cNvCxnSpPr>
            <a:cxnSpLocks/>
            <a:stCxn id="140" idx="5"/>
            <a:endCxn id="119" idx="1"/>
          </p:cNvCxnSpPr>
          <p:nvPr/>
        </p:nvCxnSpPr>
        <p:spPr>
          <a:xfrm>
            <a:off x="6468495" y="3847022"/>
            <a:ext cx="4618454" cy="130248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6E046D96-495C-4E67-8A9D-98FFB67850CF}"/>
              </a:ext>
            </a:extLst>
          </p:cNvPr>
          <p:cNvSpPr txBox="1"/>
          <p:nvPr/>
        </p:nvSpPr>
        <p:spPr>
          <a:xfrm rot="1091808">
            <a:off x="8144563" y="4113973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id="{D5D022BA-8192-4E09-9E87-E5ED37A4B0C7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2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Único Canto Recortado 35">
            <a:extLst>
              <a:ext uri="{FF2B5EF4-FFF2-40B4-BE49-F238E27FC236}">
                <a16:creationId xmlns:a16="http://schemas.microsoft.com/office/drawing/2014/main" id="{AA357EBC-7951-4EFB-8C8A-10098AE1F27D}"/>
              </a:ext>
            </a:extLst>
          </p:cNvPr>
          <p:cNvSpPr/>
          <p:nvPr/>
        </p:nvSpPr>
        <p:spPr>
          <a:xfrm>
            <a:off x="9456806" y="2484968"/>
            <a:ext cx="1382703" cy="1260916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8DD7EF8-8BAD-4A01-8EE6-131232181794}"/>
              </a:ext>
            </a:extLst>
          </p:cNvPr>
          <p:cNvSpPr txBox="1"/>
          <p:nvPr/>
        </p:nvSpPr>
        <p:spPr>
          <a:xfrm>
            <a:off x="9456805" y="2484968"/>
            <a:ext cx="1546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Plus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Minus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Multiplication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Power</a:t>
            </a:r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6379936" y="2832211"/>
            <a:ext cx="2459264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6379935" y="2832210"/>
            <a:ext cx="26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927722" y="2873305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61" idx="2"/>
          </p:cNvCxnSpPr>
          <p:nvPr/>
        </p:nvCxnSpPr>
        <p:spPr>
          <a:xfrm flipV="1">
            <a:off x="3604127" y="3205499"/>
            <a:ext cx="2061636" cy="60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3931997" y="2871932"/>
            <a:ext cx="140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+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–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*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^ 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778126" y="253510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522971" y="2342519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5665763" y="286729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508596" y="408554"/>
            <a:ext cx="51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arithmetic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operator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3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6935043" y="2008301"/>
            <a:ext cx="3104149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6935043" y="2008300"/>
            <a:ext cx="32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_#_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Equal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6" name="Retângulo: Único Canto Recortado 75">
            <a:extLst>
              <a:ext uri="{FF2B5EF4-FFF2-40B4-BE49-F238E27FC236}">
                <a16:creationId xmlns:a16="http://schemas.microsoft.com/office/drawing/2014/main" id="{D9443C8E-E977-429C-A77E-673E83DAC037}"/>
              </a:ext>
            </a:extLst>
          </p:cNvPr>
          <p:cNvSpPr/>
          <p:nvPr/>
        </p:nvSpPr>
        <p:spPr>
          <a:xfrm>
            <a:off x="9866126" y="2870283"/>
            <a:ext cx="1382703" cy="995150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4117930-50A0-4B78-AFE1-50BBF9194C5E}"/>
              </a:ext>
            </a:extLst>
          </p:cNvPr>
          <p:cNvSpPr txBox="1"/>
          <p:nvPr/>
        </p:nvSpPr>
        <p:spPr>
          <a:xfrm>
            <a:off x="9866125" y="2870283"/>
            <a:ext cx="154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More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Less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Not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702015" y="310491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78420" y="3443119"/>
            <a:ext cx="231407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2994386" y="3108021"/>
            <a:ext cx="98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&lt;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&gt;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!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552419" y="2766713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297264" y="2574130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6215127" y="2072411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573520" y="408554"/>
            <a:ext cx="504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relational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operator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1B9B0AF7-92D2-4F4D-A8F6-84CF177929B5}"/>
              </a:ext>
            </a:extLst>
          </p:cNvPr>
          <p:cNvSpPr/>
          <p:nvPr/>
        </p:nvSpPr>
        <p:spPr>
          <a:xfrm>
            <a:off x="4735745" y="307014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98CC9BD-A20D-4495-B03C-C5227E9A0E75}"/>
              </a:ext>
            </a:extLst>
          </p:cNvPr>
          <p:cNvCxnSpPr>
            <a:cxnSpLocks/>
            <a:stCxn id="21" idx="7"/>
            <a:endCxn id="61" idx="3"/>
          </p:cNvCxnSpPr>
          <p:nvPr/>
        </p:nvCxnSpPr>
        <p:spPr>
          <a:xfrm flipV="1">
            <a:off x="5313093" y="2649760"/>
            <a:ext cx="1001091" cy="51944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00DE514-423C-48E3-9916-048591C71DE8}"/>
              </a:ext>
            </a:extLst>
          </p:cNvPr>
          <p:cNvSpPr txBox="1"/>
          <p:nvPr/>
        </p:nvSpPr>
        <p:spPr>
          <a:xfrm rot="19901345">
            <a:off x="5525117" y="2596845"/>
            <a:ext cx="42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id="{3C0C634C-6531-4A40-800B-59E5201BD93B}"/>
              </a:ext>
            </a:extLst>
          </p:cNvPr>
          <p:cNvSpPr/>
          <p:nvPr/>
        </p:nvSpPr>
        <p:spPr>
          <a:xfrm>
            <a:off x="6198518" y="4152018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9B26278-720A-4F70-A43A-373D311887E8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5313093" y="3647497"/>
            <a:ext cx="984482" cy="60357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0B077E-87EF-41C6-9056-D9173F395C2F}"/>
              </a:ext>
            </a:extLst>
          </p:cNvPr>
          <p:cNvSpPr txBox="1"/>
          <p:nvPr/>
        </p:nvSpPr>
        <p:spPr>
          <a:xfrm rot="1861224">
            <a:off x="5530352" y="3622692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3" name="Retângulo: Único Canto Recortado 32">
            <a:extLst>
              <a:ext uri="{FF2B5EF4-FFF2-40B4-BE49-F238E27FC236}">
                <a16:creationId xmlns:a16="http://schemas.microsoft.com/office/drawing/2014/main" id="{C0A0B8BD-F7CB-40C2-A5A7-CF643F96FD2C}"/>
              </a:ext>
            </a:extLst>
          </p:cNvPr>
          <p:cNvSpPr/>
          <p:nvPr/>
        </p:nvSpPr>
        <p:spPr>
          <a:xfrm>
            <a:off x="6935043" y="4216033"/>
            <a:ext cx="2499961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066A260-1CDD-43D2-AE83-E7F4E1F2F6E4}"/>
              </a:ext>
            </a:extLst>
          </p:cNvPr>
          <p:cNvSpPr txBox="1"/>
          <p:nvPr/>
        </p:nvSpPr>
        <p:spPr>
          <a:xfrm>
            <a:off x="6935043" y="4216032"/>
            <a:ext cx="249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</p:spTree>
    <p:extLst>
      <p:ext uri="{BB962C8B-B14F-4D97-AF65-F5344CB8AC3E}">
        <p14:creationId xmlns:p14="http://schemas.microsoft.com/office/powerpoint/2010/main" val="306038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: Único Canto Recortado 32">
            <a:extLst>
              <a:ext uri="{FF2B5EF4-FFF2-40B4-BE49-F238E27FC236}">
                <a16:creationId xmlns:a16="http://schemas.microsoft.com/office/drawing/2014/main" id="{C0A0B8BD-F7CB-40C2-A5A7-CF643F96FD2C}"/>
              </a:ext>
            </a:extLst>
          </p:cNvPr>
          <p:cNvSpPr/>
          <p:nvPr/>
        </p:nvSpPr>
        <p:spPr>
          <a:xfrm>
            <a:off x="8420634" y="4137229"/>
            <a:ext cx="2837235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066A260-1CDD-43D2-AE83-E7F4E1F2F6E4}"/>
              </a:ext>
            </a:extLst>
          </p:cNvPr>
          <p:cNvSpPr txBox="1"/>
          <p:nvPr/>
        </p:nvSpPr>
        <p:spPr>
          <a:xfrm>
            <a:off x="8420634" y="4137228"/>
            <a:ext cx="294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TK_Relational_Operator_Equal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5" name="Retângulo: Único Canto Recortado 34">
            <a:extLst>
              <a:ext uri="{FF2B5EF4-FFF2-40B4-BE49-F238E27FC236}">
                <a16:creationId xmlns:a16="http://schemas.microsoft.com/office/drawing/2014/main" id="{C8C1E85B-A5D4-4B09-9590-2FCAEABFF5AF}"/>
              </a:ext>
            </a:extLst>
          </p:cNvPr>
          <p:cNvSpPr/>
          <p:nvPr/>
        </p:nvSpPr>
        <p:spPr>
          <a:xfrm>
            <a:off x="3360474" y="4115947"/>
            <a:ext cx="2976826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92DEF53-4E15-4526-B2F9-176F3D43F2B8}"/>
              </a:ext>
            </a:extLst>
          </p:cNvPr>
          <p:cNvSpPr txBox="1"/>
          <p:nvPr/>
        </p:nvSpPr>
        <p:spPr>
          <a:xfrm>
            <a:off x="3360473" y="4115946"/>
            <a:ext cx="310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TK_Arithmetic_Operator_Assign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549948" y="2333452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2226353" y="2671655"/>
            <a:ext cx="2348064" cy="215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3137558" y="2374804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400352" y="199524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145197" y="1802666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7699043" y="4137228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612266" y="408554"/>
            <a:ext cx="296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equal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1B9B0AF7-92D2-4F4D-A8F6-84CF177929B5}"/>
              </a:ext>
            </a:extLst>
          </p:cNvPr>
          <p:cNvSpPr/>
          <p:nvPr/>
        </p:nvSpPr>
        <p:spPr>
          <a:xfrm>
            <a:off x="4574417" y="235504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14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id="{3C0C634C-6531-4A40-800B-59E5201BD93B}"/>
              </a:ext>
            </a:extLst>
          </p:cNvPr>
          <p:cNvSpPr/>
          <p:nvPr/>
        </p:nvSpPr>
        <p:spPr>
          <a:xfrm>
            <a:off x="2638221" y="4059021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9B26278-720A-4F70-A43A-373D311887E8}"/>
              </a:ext>
            </a:extLst>
          </p:cNvPr>
          <p:cNvCxnSpPr>
            <a:cxnSpLocks/>
            <a:stCxn id="21" idx="3"/>
            <a:endCxn id="27" idx="7"/>
          </p:cNvCxnSpPr>
          <p:nvPr/>
        </p:nvCxnSpPr>
        <p:spPr>
          <a:xfrm flipH="1">
            <a:off x="3215569" y="2932397"/>
            <a:ext cx="1457905" cy="122568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0B077E-87EF-41C6-9056-D9173F395C2F}"/>
              </a:ext>
            </a:extLst>
          </p:cNvPr>
          <p:cNvSpPr txBox="1"/>
          <p:nvPr/>
        </p:nvSpPr>
        <p:spPr>
          <a:xfrm rot="19156348">
            <a:off x="3412071" y="3245914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D4D90879-75C0-4C85-A76D-2EBD2099FC88}"/>
              </a:ext>
            </a:extLst>
          </p:cNvPr>
          <p:cNvSpPr/>
          <p:nvPr/>
        </p:nvSpPr>
        <p:spPr>
          <a:xfrm>
            <a:off x="6464300" y="265682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15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EDAE786D-66A0-42C3-80F2-9573209DB78D}"/>
              </a:ext>
            </a:extLst>
          </p:cNvPr>
          <p:cNvCxnSpPr>
            <a:cxnSpLocks/>
            <a:stCxn id="21" idx="6"/>
            <a:endCxn id="41" idx="2"/>
          </p:cNvCxnSpPr>
          <p:nvPr/>
        </p:nvCxnSpPr>
        <p:spPr>
          <a:xfrm>
            <a:off x="5250822" y="2693251"/>
            <a:ext cx="1213478" cy="30177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BB63848-B972-4B72-B7FC-16EE579C5009}"/>
              </a:ext>
            </a:extLst>
          </p:cNvPr>
          <p:cNvSpPr txBox="1"/>
          <p:nvPr/>
        </p:nvSpPr>
        <p:spPr>
          <a:xfrm rot="902673">
            <a:off x="5616447" y="2514950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6E99AD3-01CA-4660-A8C9-63E5D99D3FE9}"/>
              </a:ext>
            </a:extLst>
          </p:cNvPr>
          <p:cNvCxnSpPr>
            <a:cxnSpLocks/>
            <a:stCxn id="41" idx="5"/>
            <a:endCxn id="61" idx="0"/>
          </p:cNvCxnSpPr>
          <p:nvPr/>
        </p:nvCxnSpPr>
        <p:spPr>
          <a:xfrm>
            <a:off x="7041648" y="3234176"/>
            <a:ext cx="995598" cy="90305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B25DAE9-9FBF-47BB-84AF-DD539956DC67}"/>
              </a:ext>
            </a:extLst>
          </p:cNvPr>
          <p:cNvSpPr txBox="1"/>
          <p:nvPr/>
        </p:nvSpPr>
        <p:spPr>
          <a:xfrm rot="2473191">
            <a:off x="7231800" y="3365536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8339634B-DD8D-45EE-B4B3-5EEFEEB3054C}"/>
              </a:ext>
            </a:extLst>
          </p:cNvPr>
          <p:cNvSpPr/>
          <p:nvPr/>
        </p:nvSpPr>
        <p:spPr>
          <a:xfrm>
            <a:off x="8931531" y="2143746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Ex4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997884D-AD5A-4A27-AF4E-F2EE7E33484A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 flipV="1">
            <a:off x="7140705" y="2481949"/>
            <a:ext cx="1790826" cy="51308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98719A9-7102-4359-A9F0-94F3B14A4F0B}"/>
              </a:ext>
            </a:extLst>
          </p:cNvPr>
          <p:cNvSpPr txBox="1"/>
          <p:nvPr/>
        </p:nvSpPr>
        <p:spPr>
          <a:xfrm rot="20616037">
            <a:off x="7829736" y="2463687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4735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Único Canto Recortado 35">
            <a:extLst>
              <a:ext uri="{FF2B5EF4-FFF2-40B4-BE49-F238E27FC236}">
                <a16:creationId xmlns:a16="http://schemas.microsoft.com/office/drawing/2014/main" id="{AA357EBC-7951-4EFB-8C8A-10098AE1F27D}"/>
              </a:ext>
            </a:extLst>
          </p:cNvPr>
          <p:cNvSpPr/>
          <p:nvPr/>
        </p:nvSpPr>
        <p:spPr>
          <a:xfrm>
            <a:off x="2933340" y="4955840"/>
            <a:ext cx="5684056" cy="96200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8DD7EF8-8BAD-4A01-8EE6-131232181794}"/>
              </a:ext>
            </a:extLst>
          </p:cNvPr>
          <p:cNvSpPr txBox="1"/>
          <p:nvPr/>
        </p:nvSpPr>
        <p:spPr>
          <a:xfrm>
            <a:off x="2933340" y="4955840"/>
            <a:ext cx="568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public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static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boolean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isSpecialCharacter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(char c){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   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return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c==')' || c=='(' || c=='{' || c=='}' || c=='[' || c==']'|| c==',' || c==';' 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            || c == ':' || c=='#';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}</a:t>
            </a:r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6379936" y="2832211"/>
            <a:ext cx="2459264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6379935" y="2832210"/>
            <a:ext cx="26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TK_Special_Character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927722" y="2873305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61" idx="2"/>
          </p:cNvCxnSpPr>
          <p:nvPr/>
        </p:nvCxnSpPr>
        <p:spPr>
          <a:xfrm flipV="1">
            <a:off x="3604127" y="3205499"/>
            <a:ext cx="2061636" cy="60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3660372" y="2882509"/>
            <a:ext cx="206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isSpecialCharacter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778126" y="253510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522971" y="2342519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5665763" y="286729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725006" y="408554"/>
            <a:ext cx="474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special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character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52D4208D-6FD7-4F8E-AEBA-E4AD9E4A0FD2}"/>
              </a:ext>
            </a:extLst>
          </p:cNvPr>
          <p:cNvSpPr/>
          <p:nvPr/>
        </p:nvSpPr>
        <p:spPr>
          <a:xfrm>
            <a:off x="9593723" y="2044004"/>
            <a:ext cx="1505131" cy="1866652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C2F8FD-A8C4-4282-A817-3E2445046A8F}"/>
              </a:ext>
            </a:extLst>
          </p:cNvPr>
          <p:cNvSpPr txBox="1"/>
          <p:nvPr/>
        </p:nvSpPr>
        <p:spPr>
          <a:xfrm>
            <a:off x="9593722" y="2044005"/>
            <a:ext cx="1683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Parentheses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Braces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Brackets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Comma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Semicolon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Two_points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Hash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6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3588122" y="3302190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4264527" y="3624599"/>
            <a:ext cx="1689021" cy="157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5132504" y="3286396"/>
            <a:ext cx="23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.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3438526" y="2963987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3183371" y="2771404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084883" y="408554"/>
            <a:ext cx="4022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punctuation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953548" y="328639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11</a:t>
            </a:r>
          </a:p>
        </p:txBody>
      </p:sp>
      <p:sp>
        <p:nvSpPr>
          <p:cNvPr id="23" name="Fluxograma: Conector 22">
            <a:extLst>
              <a:ext uri="{FF2B5EF4-FFF2-40B4-BE49-F238E27FC236}">
                <a16:creationId xmlns:a16="http://schemas.microsoft.com/office/drawing/2014/main" id="{3AD66AF6-F264-4EE0-9776-468FBE531FC1}"/>
              </a:ext>
            </a:extLst>
          </p:cNvPr>
          <p:cNvSpPr/>
          <p:nvPr/>
        </p:nvSpPr>
        <p:spPr>
          <a:xfrm>
            <a:off x="8318974" y="262578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BA826C-D64E-4F39-825E-24C8693FA8B1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6530896" y="2963987"/>
            <a:ext cx="1788078" cy="42146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31EB483-044E-48C9-943D-CA5376CDC29D}"/>
              </a:ext>
            </a:extLst>
          </p:cNvPr>
          <p:cNvSpPr txBox="1"/>
          <p:nvPr/>
        </p:nvSpPr>
        <p:spPr>
          <a:xfrm rot="20734333">
            <a:off x="6721771" y="2771404"/>
            <a:ext cx="206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and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!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28" name="Seta: Circular 27">
            <a:extLst>
              <a:ext uri="{FF2B5EF4-FFF2-40B4-BE49-F238E27FC236}">
                <a16:creationId xmlns:a16="http://schemas.microsoft.com/office/drawing/2014/main" id="{B0E68B07-D0A2-4F57-AEDE-7E7A91599D2A}"/>
              </a:ext>
            </a:extLst>
          </p:cNvPr>
          <p:cNvSpPr/>
          <p:nvPr/>
        </p:nvSpPr>
        <p:spPr>
          <a:xfrm rot="251012">
            <a:off x="5800992" y="2949063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7B2A2D-85F3-49A9-A4B9-0F479769A61F}"/>
              </a:ext>
            </a:extLst>
          </p:cNvPr>
          <p:cNvSpPr txBox="1"/>
          <p:nvPr/>
        </p:nvSpPr>
        <p:spPr>
          <a:xfrm rot="19939312">
            <a:off x="5352827" y="2686659"/>
            <a:ext cx="139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Único Canto Recortado 25">
            <a:extLst>
              <a:ext uri="{FF2B5EF4-FFF2-40B4-BE49-F238E27FC236}">
                <a16:creationId xmlns:a16="http://schemas.microsoft.com/office/drawing/2014/main" id="{ABE2B027-E490-4DDB-84D6-CBDB98AA3E41}"/>
              </a:ext>
            </a:extLst>
          </p:cNvPr>
          <p:cNvSpPr/>
          <p:nvPr/>
        </p:nvSpPr>
        <p:spPr>
          <a:xfrm>
            <a:off x="7140729" y="4107197"/>
            <a:ext cx="318437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9A1F25-B230-4923-B310-5BD1F99792AC}"/>
              </a:ext>
            </a:extLst>
          </p:cNvPr>
          <p:cNvSpPr txBox="1"/>
          <p:nvPr/>
        </p:nvSpPr>
        <p:spPr>
          <a:xfrm>
            <a:off x="7140729" y="4107196"/>
            <a:ext cx="318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TK_Arithmetic_Operator_Division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3054169" y="291991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730574" y="3242326"/>
            <a:ext cx="1689021" cy="157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5419595" y="1800718"/>
            <a:ext cx="42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904573" y="258171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649418" y="238913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780587" y="408554"/>
            <a:ext cx="263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bar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419595" y="290412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16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BA826C-D64E-4F39-825E-24C8693FA8B1}"/>
              </a:ext>
            </a:extLst>
          </p:cNvPr>
          <p:cNvCxnSpPr>
            <a:cxnSpLocks/>
            <a:stCxn id="21" idx="7"/>
            <a:endCxn id="19" idx="2"/>
          </p:cNvCxnSpPr>
          <p:nvPr/>
        </p:nvCxnSpPr>
        <p:spPr>
          <a:xfrm flipV="1">
            <a:off x="5996943" y="2542531"/>
            <a:ext cx="1857478" cy="4606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31EB483-044E-48C9-943D-CA5376CDC29D}"/>
              </a:ext>
            </a:extLst>
          </p:cNvPr>
          <p:cNvSpPr txBox="1"/>
          <p:nvPr/>
        </p:nvSpPr>
        <p:spPr>
          <a:xfrm rot="21312940">
            <a:off x="6872473" y="2440182"/>
            <a:ext cx="27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/</a:t>
            </a:r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19FD2E01-91BC-4243-BE53-8EC26F0D02D8}"/>
              </a:ext>
            </a:extLst>
          </p:cNvPr>
          <p:cNvSpPr/>
          <p:nvPr/>
        </p:nvSpPr>
        <p:spPr>
          <a:xfrm>
            <a:off x="7854421" y="220432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17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996943" y="3481472"/>
            <a:ext cx="542338" cy="7024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2EFDF6-EACA-48A1-B26A-2D8EB9AC8CD8}"/>
              </a:ext>
            </a:extLst>
          </p:cNvPr>
          <p:cNvSpPr txBox="1"/>
          <p:nvPr/>
        </p:nvSpPr>
        <p:spPr>
          <a:xfrm rot="3172126">
            <a:off x="6029327" y="3548722"/>
            <a:ext cx="76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1" name="Círculo: Vazio 30">
            <a:extLst>
              <a:ext uri="{FF2B5EF4-FFF2-40B4-BE49-F238E27FC236}">
                <a16:creationId xmlns:a16="http://schemas.microsoft.com/office/drawing/2014/main" id="{2948A5A5-C6BC-4DE2-B0F0-A59790A1CB21}"/>
              </a:ext>
            </a:extLst>
          </p:cNvPr>
          <p:cNvSpPr/>
          <p:nvPr/>
        </p:nvSpPr>
        <p:spPr>
          <a:xfrm>
            <a:off x="6426557" y="4142282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id="{FE1DA02D-77AB-479B-9EDD-5C1C41A0EDAF}"/>
              </a:ext>
            </a:extLst>
          </p:cNvPr>
          <p:cNvSpPr/>
          <p:nvPr/>
        </p:nvSpPr>
        <p:spPr>
          <a:xfrm rot="4932510">
            <a:off x="8192623" y="199733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A7C818B-AFE3-46FC-A45B-C961ED64C32A}"/>
              </a:ext>
            </a:extLst>
          </p:cNvPr>
          <p:cNvSpPr txBox="1"/>
          <p:nvPr/>
        </p:nvSpPr>
        <p:spPr>
          <a:xfrm rot="1540097">
            <a:off x="8416813" y="1850135"/>
            <a:ext cx="855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not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\n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22C7C1E1-C991-44AE-A0F1-A2330949B159}"/>
              </a:ext>
            </a:extLst>
          </p:cNvPr>
          <p:cNvCxnSpPr>
            <a:stCxn id="19" idx="1"/>
            <a:endCxn id="4" idx="7"/>
          </p:cNvCxnSpPr>
          <p:nvPr/>
        </p:nvCxnSpPr>
        <p:spPr>
          <a:xfrm rot="16200000" flipH="1" flipV="1">
            <a:off x="5434703" y="500198"/>
            <a:ext cx="715589" cy="4321961"/>
          </a:xfrm>
          <a:prstGeom prst="curvedConnector3">
            <a:avLst>
              <a:gd name="adj1" fmla="val -3336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4446438" y="2964139"/>
            <a:ext cx="27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550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359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Biome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Karolayne Teixeira Silva</dc:creator>
  <cp:lastModifiedBy>Karolayne Teixeira Silva</cp:lastModifiedBy>
  <cp:revision>13</cp:revision>
  <dcterms:created xsi:type="dcterms:W3CDTF">2021-03-13T15:12:36Z</dcterms:created>
  <dcterms:modified xsi:type="dcterms:W3CDTF">2021-03-13T17:07:08Z</dcterms:modified>
</cp:coreProperties>
</file>