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8" r:id="rId12"/>
    <p:sldId id="266" r:id="rId13"/>
    <p:sldId id="26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8A"/>
    <a:srgbClr val="60BAE7"/>
    <a:srgbClr val="A2DA7F"/>
    <a:srgbClr val="6FC4B7"/>
    <a:srgbClr val="4FB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D66A311-8912-4D39-A9FC-30422B2B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5F74D8A-2650-4AF8-8D93-91E2F2549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495EC4D-7F52-4B68-99A4-A7AEFDE7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78B97E1-08F5-48F8-8CA7-33A1F524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F0DF2C5-8C42-40D9-B26B-8DBA5666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50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7D669C-7BA9-40CF-95B8-02C6FBD3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E708098-607B-43E3-BEBC-3F59E3D39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BE6CA55-E9C2-424D-A3DA-A8ECC356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045E2D5-E4FC-4BFD-AFB7-83A67434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CDD58C-3DE4-45D1-8470-398CC60C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29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27814E1-70A8-41B6-A0BA-69ED1D87B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0000A23C-A402-4748-8138-1E57473DD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1A87BC4-DCE5-4519-B238-AF473EE3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FFC50C47-0A45-408D-9247-3C95E514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A64D067-24C7-4D27-83BD-5ECD49F2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34E9FB8-B617-49EA-800C-A916B80A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0834B35-9A6F-42C5-839A-FE0679DD0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7331BC0-77A5-438A-B7E9-CE405EF0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C39C987-29FF-4FA9-8D31-4369B1A7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85082046-23FF-4582-9353-09B68373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03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8CFEE3-5A6E-4CA3-A6D8-BE9C40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DB1213E-17CD-4907-B8CC-71B532DB6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2CABD4C-1502-4718-A1C9-ACFB6761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11603AE-8E1B-4705-8000-4A5D8F32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0CF23D3-2B86-4518-8045-A5214A53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7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2284708-7DDC-4557-98CA-8CE2A2FF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0128E3F-965B-418C-877E-AFE91AA34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89639A2F-BA47-4D0F-921C-4026B689B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3A7A99E6-F7E4-45B4-81D8-45A0D373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35885325-F69F-442A-95EE-E8FE8A20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6E3C4328-B437-483A-B4C5-CB722DB0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50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0EEE825-3501-4ACA-96DF-00AD4668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F48C4B22-0376-48CF-B218-1AF86CCF8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043CD7FD-DC6A-43FD-B6C5-352531A72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C9C24974-D366-4AE3-B538-442EC1C36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5E0AF07B-F753-436C-B83A-702CFDE00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BBBFC63E-FD09-4983-AF2A-EFDBD7E5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94BD2FEE-CC7E-443A-9BE9-C4359823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9722C2BD-DCD7-4CEF-813A-F553EC14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87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7B4EAC-54BA-467E-A866-D7A72484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99EFB1E0-6A3C-4938-B517-9C866880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A860C58C-62B4-4D69-A7B7-DDE634B5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1548BEA-D17B-4511-A0A1-5776950B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5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EB8A6655-E27F-4247-8A5D-7DA951E2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CC892FF3-8594-464C-9AFD-E460B519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8EDA4BEF-F612-4581-8F6E-4645927D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88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46E1CEC-6A75-4B1E-A02F-0832A1E4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0961888-4B2B-4AED-9EB2-590E66B1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27476BEF-59D1-48C7-8146-5BFB96991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E618A5-284B-49D2-BA94-8A19DC68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F1B4C2FB-4FF7-40ED-AB8F-55E727DE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E65A9A1-53FE-45CB-BC89-4A095326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42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53AE835-A8B4-4A90-A350-ADA0B08A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77333538-E6FE-4893-B65A-B931F75FF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DCD8B8DA-73FC-43EF-9934-52A69F4E1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F78FC7ED-BE30-4864-864B-EC167C71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67F8-B24B-4D0A-9786-15B6C19B391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FC0F43A3-1424-49F8-9784-88612ED3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EEFC24BD-220D-4296-9414-E1CD2A66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22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610C15E5-1C3C-4AEE-B13F-F952A7C6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77CED18-6193-458E-9E02-41C15AC88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C795E5E-1AC0-4243-B102-AA7428356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E67F8-B24B-4D0A-9786-15B6C19B3912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4282249-BD84-498D-A0FF-47D912D17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6FBE80A-9DF4-45C4-95BE-6B20C9AF8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6F9A0-3FC7-4F10-A8CE-F58DA034C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70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aixaDeTexto 77">
            <a:extLst>
              <a:ext uri="{FF2B5EF4-FFF2-40B4-BE49-F238E27FC236}">
                <a16:creationId xmlns:a16="http://schemas.microsoft.com/office/drawing/2014/main" xmlns="" id="{F8662209-CC73-4844-98AF-25BAA8574176}"/>
              </a:ext>
            </a:extLst>
          </p:cNvPr>
          <p:cNvSpPr txBox="1"/>
          <p:nvPr/>
        </p:nvSpPr>
        <p:spPr>
          <a:xfrm>
            <a:off x="4613062" y="3567928"/>
            <a:ext cx="2965876" cy="1482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2800" dirty="0" err="1">
                <a:latin typeface="Biome" panose="020B0503030204020804" pitchFamily="34" charset="0"/>
                <a:cs typeface="Biome" panose="020B0503030204020804" pitchFamily="34" charset="0"/>
              </a:rPr>
              <a:t>Pavo</a:t>
            </a:r>
            <a:endParaRPr lang="pt-BR" sz="28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pt-BR" sz="2000" dirty="0">
                <a:latin typeface="Biome" panose="020B0503030204020804" pitchFamily="34" charset="0"/>
                <a:cs typeface="Biome" panose="020B0503030204020804" pitchFamily="34" charset="0"/>
              </a:rPr>
              <a:t>A </a:t>
            </a:r>
            <a:r>
              <a:rPr lang="pt-BR" sz="2000" dirty="0" err="1">
                <a:latin typeface="Biome" panose="020B0503030204020804" pitchFamily="34" charset="0"/>
                <a:cs typeface="Biome" panose="020B0503030204020804" pitchFamily="34" charset="0"/>
              </a:rPr>
              <a:t>minimalist</a:t>
            </a:r>
            <a:r>
              <a:rPr lang="pt-BR" sz="20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000" dirty="0" err="1">
                <a:latin typeface="Biome" panose="020B0503030204020804" pitchFamily="34" charset="0"/>
                <a:cs typeface="Biome" panose="020B0503030204020804" pitchFamily="34" charset="0"/>
              </a:rPr>
              <a:t>compiler</a:t>
            </a:r>
            <a:endParaRPr lang="pt-BR" sz="20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xmlns="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062" y="602053"/>
            <a:ext cx="2965875" cy="2965875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xmlns="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826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: Único Canto Recortado 25">
            <a:extLst>
              <a:ext uri="{FF2B5EF4-FFF2-40B4-BE49-F238E27FC236}">
                <a16:creationId xmlns:a16="http://schemas.microsoft.com/office/drawing/2014/main" xmlns="" id="{ABE2B027-E490-4DDB-84D6-CBDB98AA3E41}"/>
              </a:ext>
            </a:extLst>
          </p:cNvPr>
          <p:cNvSpPr/>
          <p:nvPr/>
        </p:nvSpPr>
        <p:spPr>
          <a:xfrm>
            <a:off x="9129407" y="2388345"/>
            <a:ext cx="876902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xmlns="" id="{C69A1F25-B230-4923-B310-5BD1F99792AC}"/>
              </a:ext>
            </a:extLst>
          </p:cNvPr>
          <p:cNvSpPr txBox="1"/>
          <p:nvPr/>
        </p:nvSpPr>
        <p:spPr>
          <a:xfrm>
            <a:off x="9129407" y="2388344"/>
            <a:ext cx="1014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TK_Char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xmlns="" id="{3272DDE6-AD5A-4207-86D4-5FD36093EB43}"/>
              </a:ext>
            </a:extLst>
          </p:cNvPr>
          <p:cNvSpPr/>
          <p:nvPr/>
        </p:nvSpPr>
        <p:spPr>
          <a:xfrm>
            <a:off x="2864977" y="3655527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xmlns="" id="{D2A2D81A-7AB6-4675-9900-C1EEF7C703EE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 flipV="1">
            <a:off x="3541382" y="3983104"/>
            <a:ext cx="2017832" cy="1062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eta: Circular 17">
            <a:extLst>
              <a:ext uri="{FF2B5EF4-FFF2-40B4-BE49-F238E27FC236}">
                <a16:creationId xmlns:a16="http://schemas.microsoft.com/office/drawing/2014/main" xmlns="" id="{364652BC-79CA-4267-9ED7-E361A17A0443}"/>
              </a:ext>
            </a:extLst>
          </p:cNvPr>
          <p:cNvSpPr/>
          <p:nvPr/>
        </p:nvSpPr>
        <p:spPr>
          <a:xfrm>
            <a:off x="2715381" y="3317324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xmlns="" id="{4CF31268-74EF-49AA-8A9C-48FFAF98CCF9}"/>
              </a:ext>
            </a:extLst>
          </p:cNvPr>
          <p:cNvSpPr txBox="1"/>
          <p:nvPr/>
        </p:nvSpPr>
        <p:spPr>
          <a:xfrm rot="19939312">
            <a:off x="2460226" y="3124741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xmlns="" id="{F8662209-CC73-4844-98AF-25BAA8574176}"/>
              </a:ext>
            </a:extLst>
          </p:cNvPr>
          <p:cNvSpPr txBox="1"/>
          <p:nvPr/>
        </p:nvSpPr>
        <p:spPr>
          <a:xfrm>
            <a:off x="4698032" y="408554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char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xmlns="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xmlns="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xmlns="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xmlns="" id="{8085707A-6CAD-46C5-930A-A779AD578522}"/>
              </a:ext>
            </a:extLst>
          </p:cNvPr>
          <p:cNvSpPr/>
          <p:nvPr/>
        </p:nvSpPr>
        <p:spPr>
          <a:xfrm>
            <a:off x="5559214" y="3644901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19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xmlns="" id="{ADBA826C-D64E-4F39-825E-24C8693FA8B1}"/>
              </a:ext>
            </a:extLst>
          </p:cNvPr>
          <p:cNvCxnSpPr>
            <a:cxnSpLocks/>
            <a:stCxn id="21" idx="6"/>
            <a:endCxn id="35" idx="2"/>
          </p:cNvCxnSpPr>
          <p:nvPr/>
        </p:nvCxnSpPr>
        <p:spPr>
          <a:xfrm flipV="1">
            <a:off x="6235619" y="3869269"/>
            <a:ext cx="1699336" cy="11383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xmlns="" id="{99F15100-5560-49E5-8208-A099E7044DB5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6136562" y="4222250"/>
            <a:ext cx="689420" cy="103578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242EFDF6-EACA-48A1-B26A-2D8EB9AC8CD8}"/>
              </a:ext>
            </a:extLst>
          </p:cNvPr>
          <p:cNvSpPr txBox="1"/>
          <p:nvPr/>
        </p:nvSpPr>
        <p:spPr>
          <a:xfrm rot="3172126">
            <a:off x="6397401" y="4465471"/>
            <a:ext cx="381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\n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xmlns="" id="{521A9C69-B40A-4337-871D-E6168BB79163}"/>
              </a:ext>
            </a:extLst>
          </p:cNvPr>
          <p:cNvSpPr txBox="1"/>
          <p:nvPr/>
        </p:nvSpPr>
        <p:spPr>
          <a:xfrm>
            <a:off x="3836708" y="3677079"/>
            <a:ext cx="1853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isSingleQuotes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(c)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xmlns="" id="{EC2A4912-DBAF-4BB4-893B-601A84034174}"/>
              </a:ext>
            </a:extLst>
          </p:cNvPr>
          <p:cNvSpPr txBox="1"/>
          <p:nvPr/>
        </p:nvSpPr>
        <p:spPr>
          <a:xfrm rot="21316746">
            <a:off x="6226607" y="3589205"/>
            <a:ext cx="1853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isSingleQuotes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(c)</a:t>
            </a:r>
          </a:p>
        </p:txBody>
      </p:sp>
      <p:sp>
        <p:nvSpPr>
          <p:cNvPr id="35" name="Fluxograma: Conector 34">
            <a:extLst>
              <a:ext uri="{FF2B5EF4-FFF2-40B4-BE49-F238E27FC236}">
                <a16:creationId xmlns:a16="http://schemas.microsoft.com/office/drawing/2014/main" xmlns="" id="{76C37594-BBD2-4033-A68B-439C16D38817}"/>
              </a:ext>
            </a:extLst>
          </p:cNvPr>
          <p:cNvSpPr/>
          <p:nvPr/>
        </p:nvSpPr>
        <p:spPr>
          <a:xfrm>
            <a:off x="7934955" y="3531066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Ex6</a:t>
            </a:r>
          </a:p>
        </p:txBody>
      </p:sp>
      <p:sp>
        <p:nvSpPr>
          <p:cNvPr id="36" name="Fluxograma: Conector 35">
            <a:extLst>
              <a:ext uri="{FF2B5EF4-FFF2-40B4-BE49-F238E27FC236}">
                <a16:creationId xmlns:a16="http://schemas.microsoft.com/office/drawing/2014/main" xmlns="" id="{5E5A5F35-E7A2-4C07-90BC-0810E44BA054}"/>
              </a:ext>
            </a:extLst>
          </p:cNvPr>
          <p:cNvSpPr/>
          <p:nvPr/>
        </p:nvSpPr>
        <p:spPr>
          <a:xfrm>
            <a:off x="6699590" y="5158975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Ex5</a:t>
            </a:r>
          </a:p>
        </p:txBody>
      </p:sp>
      <p:sp>
        <p:nvSpPr>
          <p:cNvPr id="37" name="Fluxograma: Conector 36">
            <a:extLst>
              <a:ext uri="{FF2B5EF4-FFF2-40B4-BE49-F238E27FC236}">
                <a16:creationId xmlns:a16="http://schemas.microsoft.com/office/drawing/2014/main" xmlns="" id="{71A3469C-B986-40F2-8298-E68D21283B57}"/>
              </a:ext>
            </a:extLst>
          </p:cNvPr>
          <p:cNvSpPr/>
          <p:nvPr/>
        </p:nvSpPr>
        <p:spPr>
          <a:xfrm>
            <a:off x="6023319" y="2138076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20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xmlns="" id="{32538B54-BCB9-4401-ACE8-19B7D106217F}"/>
              </a:ext>
            </a:extLst>
          </p:cNvPr>
          <p:cNvCxnSpPr>
            <a:cxnSpLocks/>
            <a:stCxn id="21" idx="0"/>
            <a:endCxn id="37" idx="3"/>
          </p:cNvCxnSpPr>
          <p:nvPr/>
        </p:nvCxnSpPr>
        <p:spPr>
          <a:xfrm flipV="1">
            <a:off x="5897417" y="2715425"/>
            <a:ext cx="224959" cy="92947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xmlns="" id="{3E6BB663-1BC4-44C0-9EDB-CBF4487A1652}"/>
              </a:ext>
            </a:extLst>
          </p:cNvPr>
          <p:cNvCxnSpPr>
            <a:cxnSpLocks/>
            <a:stCxn id="37" idx="6"/>
          </p:cNvCxnSpPr>
          <p:nvPr/>
        </p:nvCxnSpPr>
        <p:spPr>
          <a:xfrm>
            <a:off x="6699724" y="2476279"/>
            <a:ext cx="1691878" cy="23452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xmlns="" id="{9916328E-93CD-45E0-B378-0CA3111070CD}"/>
              </a:ext>
            </a:extLst>
          </p:cNvPr>
          <p:cNvSpPr txBox="1"/>
          <p:nvPr/>
        </p:nvSpPr>
        <p:spPr>
          <a:xfrm rot="504679">
            <a:off x="6707749" y="2319135"/>
            <a:ext cx="1853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isSingleQuotes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(c)</a:t>
            </a:r>
          </a:p>
        </p:txBody>
      </p:sp>
      <p:sp>
        <p:nvSpPr>
          <p:cNvPr id="45" name="Círculo: Vazio 44">
            <a:extLst>
              <a:ext uri="{FF2B5EF4-FFF2-40B4-BE49-F238E27FC236}">
                <a16:creationId xmlns:a16="http://schemas.microsoft.com/office/drawing/2014/main" xmlns="" id="{46E27D34-B687-4BFF-B5C3-C4043644A7D4}"/>
              </a:ext>
            </a:extLst>
          </p:cNvPr>
          <p:cNvSpPr/>
          <p:nvPr/>
        </p:nvSpPr>
        <p:spPr>
          <a:xfrm>
            <a:off x="8391467" y="2429870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xmlns="" id="{D5D35B9A-F6C5-42E8-85E9-864429FF219E}"/>
              </a:ext>
            </a:extLst>
          </p:cNvPr>
          <p:cNvSpPr txBox="1"/>
          <p:nvPr/>
        </p:nvSpPr>
        <p:spPr>
          <a:xfrm rot="17087171">
            <a:off x="5412878" y="2966619"/>
            <a:ext cx="796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other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xmlns="" id="{613A7134-2FAB-41C0-AC3C-9C72E51C010E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6361522" y="1791543"/>
            <a:ext cx="2212003" cy="34653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xmlns="" id="{24F8F501-A914-4E73-AA95-D8072B981B43}"/>
              </a:ext>
            </a:extLst>
          </p:cNvPr>
          <p:cNvSpPr txBox="1"/>
          <p:nvPr/>
        </p:nvSpPr>
        <p:spPr>
          <a:xfrm rot="20941508">
            <a:off x="6977693" y="1655921"/>
            <a:ext cx="796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other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53" name="Fluxograma: Conector 52">
            <a:extLst>
              <a:ext uri="{FF2B5EF4-FFF2-40B4-BE49-F238E27FC236}">
                <a16:creationId xmlns:a16="http://schemas.microsoft.com/office/drawing/2014/main" xmlns="" id="{03F10EB5-F5D4-41A7-A229-B611ACF6FF82}"/>
              </a:ext>
            </a:extLst>
          </p:cNvPr>
          <p:cNvSpPr/>
          <p:nvPr/>
        </p:nvSpPr>
        <p:spPr>
          <a:xfrm>
            <a:off x="8573525" y="1415261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Ex5</a:t>
            </a:r>
          </a:p>
        </p:txBody>
      </p:sp>
    </p:spTree>
    <p:extLst>
      <p:ext uri="{BB962C8B-B14F-4D97-AF65-F5344CB8AC3E}">
        <p14:creationId xmlns:p14="http://schemas.microsoft.com/office/powerpoint/2010/main" val="215660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: Único Canto Recortado 30">
            <a:extLst>
              <a:ext uri="{FF2B5EF4-FFF2-40B4-BE49-F238E27FC236}">
                <a16:creationId xmlns:a16="http://schemas.microsoft.com/office/drawing/2014/main" xmlns="" id="{CCEAD134-E1E8-4B32-A271-8CF5EB8F010B}"/>
              </a:ext>
            </a:extLst>
          </p:cNvPr>
          <p:cNvSpPr/>
          <p:nvPr/>
        </p:nvSpPr>
        <p:spPr>
          <a:xfrm>
            <a:off x="8186093" y="3097989"/>
            <a:ext cx="1820366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xmlns="" id="{6DBEF09E-B0C5-4EC7-B950-6E002034B9B2}"/>
              </a:ext>
            </a:extLst>
          </p:cNvPr>
          <p:cNvSpPr txBox="1"/>
          <p:nvPr/>
        </p:nvSpPr>
        <p:spPr>
          <a:xfrm>
            <a:off x="8186093" y="3097988"/>
            <a:ext cx="195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TK_Char_Sequence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xmlns="" id="{3272DDE6-AD5A-4207-86D4-5FD36093EB43}"/>
              </a:ext>
            </a:extLst>
          </p:cNvPr>
          <p:cNvSpPr/>
          <p:nvPr/>
        </p:nvSpPr>
        <p:spPr>
          <a:xfrm>
            <a:off x="2360616" y="3101423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xmlns="" id="{D2A2D81A-7AB6-4675-9900-C1EEF7C703EE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 flipV="1">
            <a:off x="3037021" y="3429000"/>
            <a:ext cx="2017832" cy="1062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eta: Circular 17">
            <a:extLst>
              <a:ext uri="{FF2B5EF4-FFF2-40B4-BE49-F238E27FC236}">
                <a16:creationId xmlns:a16="http://schemas.microsoft.com/office/drawing/2014/main" xmlns="" id="{364652BC-79CA-4267-9ED7-E361A17A0443}"/>
              </a:ext>
            </a:extLst>
          </p:cNvPr>
          <p:cNvSpPr/>
          <p:nvPr/>
        </p:nvSpPr>
        <p:spPr>
          <a:xfrm>
            <a:off x="2211020" y="2763220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xmlns="" id="{4CF31268-74EF-49AA-8A9C-48FFAF98CCF9}"/>
              </a:ext>
            </a:extLst>
          </p:cNvPr>
          <p:cNvSpPr txBox="1"/>
          <p:nvPr/>
        </p:nvSpPr>
        <p:spPr>
          <a:xfrm rot="19939312">
            <a:off x="1955865" y="2570637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xmlns="" id="{F8662209-CC73-4844-98AF-25BAA8574176}"/>
              </a:ext>
            </a:extLst>
          </p:cNvPr>
          <p:cNvSpPr txBox="1"/>
          <p:nvPr/>
        </p:nvSpPr>
        <p:spPr>
          <a:xfrm>
            <a:off x="3923783" y="408554"/>
            <a:ext cx="4344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char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sequence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xmlns="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xmlns="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xmlns="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xmlns="" id="{8085707A-6CAD-46C5-930A-A779AD578522}"/>
              </a:ext>
            </a:extLst>
          </p:cNvPr>
          <p:cNvSpPr/>
          <p:nvPr/>
        </p:nvSpPr>
        <p:spPr>
          <a:xfrm>
            <a:off x="5054853" y="3090797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19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xmlns="" id="{ADBA826C-D64E-4F39-825E-24C8693FA8B1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5731258" y="3315165"/>
            <a:ext cx="1699336" cy="11383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xmlns="" id="{99F15100-5560-49E5-8208-A099E7044DB5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5632201" y="3668146"/>
            <a:ext cx="689420" cy="103578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242EFDF6-EACA-48A1-B26A-2D8EB9AC8CD8}"/>
              </a:ext>
            </a:extLst>
          </p:cNvPr>
          <p:cNvSpPr txBox="1"/>
          <p:nvPr/>
        </p:nvSpPr>
        <p:spPr>
          <a:xfrm rot="3172126">
            <a:off x="5893040" y="3911367"/>
            <a:ext cx="381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\n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xmlns="" id="{521A9C69-B40A-4337-871D-E6168BB79163}"/>
              </a:ext>
            </a:extLst>
          </p:cNvPr>
          <p:cNvSpPr txBox="1"/>
          <p:nvPr/>
        </p:nvSpPr>
        <p:spPr>
          <a:xfrm>
            <a:off x="3258399" y="3122710"/>
            <a:ext cx="1853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isDoubleQuotes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(c)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xmlns="" id="{EC2A4912-DBAF-4BB4-893B-601A84034174}"/>
              </a:ext>
            </a:extLst>
          </p:cNvPr>
          <p:cNvSpPr txBox="1"/>
          <p:nvPr/>
        </p:nvSpPr>
        <p:spPr>
          <a:xfrm rot="21316746">
            <a:off x="5722246" y="3035101"/>
            <a:ext cx="1853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isDoubleQuotes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(c)</a:t>
            </a:r>
          </a:p>
        </p:txBody>
      </p:sp>
      <p:sp>
        <p:nvSpPr>
          <p:cNvPr id="36" name="Fluxograma: Conector 35">
            <a:extLst>
              <a:ext uri="{FF2B5EF4-FFF2-40B4-BE49-F238E27FC236}">
                <a16:creationId xmlns:a16="http://schemas.microsoft.com/office/drawing/2014/main" xmlns="" id="{5E5A5F35-E7A2-4C07-90BC-0810E44BA054}"/>
              </a:ext>
            </a:extLst>
          </p:cNvPr>
          <p:cNvSpPr/>
          <p:nvPr/>
        </p:nvSpPr>
        <p:spPr>
          <a:xfrm>
            <a:off x="6195229" y="4604871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Ex5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xmlns="" id="{D5D35B9A-F6C5-42E8-85E9-864429FF219E}"/>
              </a:ext>
            </a:extLst>
          </p:cNvPr>
          <p:cNvSpPr txBox="1"/>
          <p:nvPr/>
        </p:nvSpPr>
        <p:spPr>
          <a:xfrm rot="21332382">
            <a:off x="4908517" y="2412515"/>
            <a:ext cx="796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other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33" name="Círculo: Vazio 32">
            <a:extLst>
              <a:ext uri="{FF2B5EF4-FFF2-40B4-BE49-F238E27FC236}">
                <a16:creationId xmlns:a16="http://schemas.microsoft.com/office/drawing/2014/main" xmlns="" id="{DEC98BB9-6AA7-4D90-9210-A0A6123BEC44}"/>
              </a:ext>
            </a:extLst>
          </p:cNvPr>
          <p:cNvSpPr/>
          <p:nvPr/>
        </p:nvSpPr>
        <p:spPr>
          <a:xfrm>
            <a:off x="7430594" y="2927166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sp>
        <p:nvSpPr>
          <p:cNvPr id="40" name="Seta: Circular 39">
            <a:extLst>
              <a:ext uri="{FF2B5EF4-FFF2-40B4-BE49-F238E27FC236}">
                <a16:creationId xmlns:a16="http://schemas.microsoft.com/office/drawing/2014/main" xmlns="" id="{9ED255A9-38CE-4408-904A-7E1529F03991}"/>
              </a:ext>
            </a:extLst>
          </p:cNvPr>
          <p:cNvSpPr/>
          <p:nvPr/>
        </p:nvSpPr>
        <p:spPr>
          <a:xfrm>
            <a:off x="4890645" y="2715719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3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Conector 3">
            <a:extLst>
              <a:ext uri="{FF2B5EF4-FFF2-40B4-BE49-F238E27FC236}">
                <a16:creationId xmlns:a16="http://schemas.microsoft.com/office/drawing/2014/main" xmlns="" id="{3272DDE6-AD5A-4207-86D4-5FD36093EB43}"/>
              </a:ext>
            </a:extLst>
          </p:cNvPr>
          <p:cNvSpPr/>
          <p:nvPr/>
        </p:nvSpPr>
        <p:spPr>
          <a:xfrm>
            <a:off x="3951405" y="3056261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xmlns="" id="{D2A2D81A-7AB6-4675-9900-C1EEF7C703EE}"/>
              </a:ext>
            </a:extLst>
          </p:cNvPr>
          <p:cNvCxnSpPr>
            <a:cxnSpLocks/>
            <a:stCxn id="4" idx="6"/>
            <a:endCxn id="31" idx="2"/>
          </p:cNvCxnSpPr>
          <p:nvPr/>
        </p:nvCxnSpPr>
        <p:spPr>
          <a:xfrm flipV="1">
            <a:off x="4627810" y="3383838"/>
            <a:ext cx="2884560" cy="1062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eta: Circular 17">
            <a:extLst>
              <a:ext uri="{FF2B5EF4-FFF2-40B4-BE49-F238E27FC236}">
                <a16:creationId xmlns:a16="http://schemas.microsoft.com/office/drawing/2014/main" xmlns="" id="{364652BC-79CA-4267-9ED7-E361A17A0443}"/>
              </a:ext>
            </a:extLst>
          </p:cNvPr>
          <p:cNvSpPr/>
          <p:nvPr/>
        </p:nvSpPr>
        <p:spPr>
          <a:xfrm>
            <a:off x="3801809" y="2718058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xmlns="" id="{4CF31268-74EF-49AA-8A9C-48FFAF98CCF9}"/>
              </a:ext>
            </a:extLst>
          </p:cNvPr>
          <p:cNvSpPr txBox="1"/>
          <p:nvPr/>
        </p:nvSpPr>
        <p:spPr>
          <a:xfrm rot="19939312">
            <a:off x="3546654" y="2525475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xmlns="" id="{F8662209-CC73-4844-98AF-25BAA8574176}"/>
              </a:ext>
            </a:extLst>
          </p:cNvPr>
          <p:cNvSpPr txBox="1"/>
          <p:nvPr/>
        </p:nvSpPr>
        <p:spPr>
          <a:xfrm>
            <a:off x="3187202" y="408554"/>
            <a:ext cx="5817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Unrecognizable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Symbol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xmlns="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xmlns="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xmlns="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xmlns="" id="{521A9C69-B40A-4337-871D-E6168BB79163}"/>
              </a:ext>
            </a:extLst>
          </p:cNvPr>
          <p:cNvSpPr txBox="1"/>
          <p:nvPr/>
        </p:nvSpPr>
        <p:spPr>
          <a:xfrm>
            <a:off x="4777406" y="3045040"/>
            <a:ext cx="2734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isUnrecognizableSymbol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(c)</a:t>
            </a:r>
          </a:p>
        </p:txBody>
      </p:sp>
      <p:sp>
        <p:nvSpPr>
          <p:cNvPr id="31" name="Fluxograma: Conector 30">
            <a:extLst>
              <a:ext uri="{FF2B5EF4-FFF2-40B4-BE49-F238E27FC236}">
                <a16:creationId xmlns:a16="http://schemas.microsoft.com/office/drawing/2014/main" xmlns="" id="{D5D23B87-A469-407F-AA69-95AE7CF2CA2D}"/>
              </a:ext>
            </a:extLst>
          </p:cNvPr>
          <p:cNvSpPr/>
          <p:nvPr/>
        </p:nvSpPr>
        <p:spPr>
          <a:xfrm>
            <a:off x="7512370" y="3045635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Ex7</a:t>
            </a:r>
          </a:p>
        </p:txBody>
      </p:sp>
    </p:spTree>
    <p:extLst>
      <p:ext uri="{BB962C8B-B14F-4D97-AF65-F5344CB8AC3E}">
        <p14:creationId xmlns:p14="http://schemas.microsoft.com/office/powerpoint/2010/main" val="230799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aixaDeTexto 77">
            <a:extLst>
              <a:ext uri="{FF2B5EF4-FFF2-40B4-BE49-F238E27FC236}">
                <a16:creationId xmlns:a16="http://schemas.microsoft.com/office/drawing/2014/main" xmlns="" id="{F8662209-CC73-4844-98AF-25BAA8574176}"/>
              </a:ext>
            </a:extLst>
          </p:cNvPr>
          <p:cNvSpPr txBox="1"/>
          <p:nvPr/>
        </p:nvSpPr>
        <p:spPr>
          <a:xfrm>
            <a:off x="5150883" y="408554"/>
            <a:ext cx="189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Exceptions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xmlns="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xmlns="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xmlns="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xmlns="" id="{AB9678CA-6416-4141-8A97-E099A2E1C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462041"/>
              </p:ext>
            </p:extLst>
          </p:nvPr>
        </p:nvGraphicFramePr>
        <p:xfrm>
          <a:off x="725411" y="1974916"/>
          <a:ext cx="10850331" cy="3261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5321">
                  <a:extLst>
                    <a:ext uri="{9D8B030D-6E8A-4147-A177-3AD203B41FA5}">
                      <a16:colId xmlns:a16="http://schemas.microsoft.com/office/drawing/2014/main" xmlns="" val="2043689713"/>
                    </a:ext>
                  </a:extLst>
                </a:gridCol>
                <a:gridCol w="2179290">
                  <a:extLst>
                    <a:ext uri="{9D8B030D-6E8A-4147-A177-3AD203B41FA5}">
                      <a16:colId xmlns:a16="http://schemas.microsoft.com/office/drawing/2014/main" xmlns="" val="3855636959"/>
                    </a:ext>
                  </a:extLst>
                </a:gridCol>
                <a:gridCol w="7955720">
                  <a:extLst>
                    <a:ext uri="{9D8B030D-6E8A-4147-A177-3AD203B41FA5}">
                      <a16:colId xmlns:a16="http://schemas.microsoft.com/office/drawing/2014/main" xmlns="" val="410480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Exemplo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823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Ex1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/>
                        <a:t>IdentifierFormatException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/>
                        <a:t>Exception</a:t>
                      </a:r>
                      <a:r>
                        <a:rPr lang="pt-BR" sz="1400" dirty="0"/>
                        <a:t> in thread "</a:t>
                      </a:r>
                      <a:r>
                        <a:rPr lang="pt-BR" sz="1400" dirty="0" err="1"/>
                        <a:t>main</a:t>
                      </a:r>
                      <a:r>
                        <a:rPr lang="pt-BR" sz="1400" dirty="0"/>
                        <a:t>" </a:t>
                      </a:r>
                      <a:r>
                        <a:rPr lang="pt-BR" sz="1400" dirty="0" err="1"/>
                        <a:t>br.com.compiler.exceptions.IdentifierFormat</a:t>
                      </a:r>
                      <a:r>
                        <a:rPr lang="pt-BR" sz="1400" dirty="0"/>
                        <a:t>: </a:t>
                      </a:r>
                      <a:r>
                        <a:rPr lang="pt-BR" sz="1400" dirty="0" err="1"/>
                        <a:t>Bad</a:t>
                      </a:r>
                      <a:r>
                        <a:rPr lang="pt-BR" sz="1400" dirty="0"/>
                        <a:t> Format </a:t>
                      </a:r>
                      <a:r>
                        <a:rPr lang="pt-BR" sz="1400" dirty="0" err="1"/>
                        <a:t>Identifier</a:t>
                      </a:r>
                      <a:r>
                        <a:rPr lang="pt-BR" sz="1400" dirty="0"/>
                        <a:t>: </a:t>
                      </a:r>
                      <a:r>
                        <a:rPr lang="pt-BR" sz="1400" dirty="0" err="1"/>
                        <a:t>identifier</a:t>
                      </a:r>
                      <a:r>
                        <a:rPr lang="pt-BR" sz="1400" dirty="0"/>
                        <a:t>@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105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Ex2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/>
                        <a:t>NumberFormatException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Exception in thread "main" </a:t>
                      </a:r>
                      <a:r>
                        <a:rPr lang="en-US" sz="1400" dirty="0" err="1"/>
                        <a:t>br.com.compiler.exceptions.NumberFormat</a:t>
                      </a:r>
                      <a:r>
                        <a:rPr lang="en-US" sz="1400" dirty="0"/>
                        <a:t>: Bad Format of Integer Number : 10abc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501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Ex3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/>
                        <a:t>NumberFormatExeption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Exception in thread "main" </a:t>
                      </a:r>
                      <a:r>
                        <a:rPr lang="en-US" sz="1400" dirty="0" err="1"/>
                        <a:t>br.com.compiler.exceptions.NumberFormat</a:t>
                      </a:r>
                      <a:r>
                        <a:rPr lang="en-US" sz="1400" dirty="0"/>
                        <a:t>: Bad Format of Float Number : 1.1aaa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3888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Ex4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/>
                        <a:t>InvalidOperatorException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/>
                        <a:t>Exception</a:t>
                      </a:r>
                      <a:r>
                        <a:rPr lang="pt-BR" sz="1400" dirty="0"/>
                        <a:t> in thread "</a:t>
                      </a:r>
                      <a:r>
                        <a:rPr lang="pt-BR" sz="1400" dirty="0" err="1"/>
                        <a:t>main</a:t>
                      </a:r>
                      <a:r>
                        <a:rPr lang="pt-BR" sz="1400" dirty="0"/>
                        <a:t>" </a:t>
                      </a:r>
                      <a:r>
                        <a:rPr lang="pt-BR" sz="1400" dirty="0" err="1"/>
                        <a:t>br.com.compiler.exceptions.InvalidOperator</a:t>
                      </a:r>
                      <a:r>
                        <a:rPr lang="pt-BR" sz="1400" dirty="0"/>
                        <a:t>: </a:t>
                      </a:r>
                      <a:r>
                        <a:rPr lang="pt-BR" sz="1400" dirty="0" err="1"/>
                        <a:t>Invalid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Operator</a:t>
                      </a:r>
                      <a:r>
                        <a:rPr lang="pt-BR" sz="1400" dirty="0"/>
                        <a:t> : ===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722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Ex5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/>
                        <a:t>UnclosedException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Exception in thread "main" </a:t>
                      </a:r>
                      <a:r>
                        <a:rPr lang="en-US" sz="1400" dirty="0" err="1"/>
                        <a:t>br.com.compiler.exceptions.Unclosed</a:t>
                      </a:r>
                      <a:r>
                        <a:rPr lang="en-US" sz="1400" dirty="0"/>
                        <a:t>: Unclosed Char: 'a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888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Ex6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EmptyCharException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Exception in thread "main" </a:t>
                      </a:r>
                      <a:r>
                        <a:rPr lang="en-US" sz="1400" dirty="0" err="1"/>
                        <a:t>br.com.compiler.exceptions.EmptyChar</a:t>
                      </a:r>
                      <a:r>
                        <a:rPr lang="en-US" sz="1400" dirty="0"/>
                        <a:t>: Empty Character Literal: ''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600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Ex7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InvalidSymbolException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Exception in thread "main" </a:t>
                      </a:r>
                      <a:r>
                        <a:rPr lang="en-US" sz="1400" dirty="0" err="1"/>
                        <a:t>br.com.compiler.exceptions.InvalidSymbol</a:t>
                      </a:r>
                      <a:r>
                        <a:rPr lang="en-US" sz="1400" dirty="0"/>
                        <a:t>: Unrecognized Symbol: $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677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48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: Único Canto Recortado 75">
            <a:extLst>
              <a:ext uri="{FF2B5EF4-FFF2-40B4-BE49-F238E27FC236}">
                <a16:creationId xmlns:a16="http://schemas.microsoft.com/office/drawing/2014/main" xmlns="" id="{D9443C8E-E977-429C-A77E-673E83DAC037}"/>
              </a:ext>
            </a:extLst>
          </p:cNvPr>
          <p:cNvSpPr/>
          <p:nvPr/>
        </p:nvSpPr>
        <p:spPr>
          <a:xfrm>
            <a:off x="9054958" y="3495115"/>
            <a:ext cx="1280087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: Único Canto Recortado 68">
            <a:extLst>
              <a:ext uri="{FF2B5EF4-FFF2-40B4-BE49-F238E27FC236}">
                <a16:creationId xmlns:a16="http://schemas.microsoft.com/office/drawing/2014/main" xmlns="" id="{783C8D63-0708-47DF-B1AC-5F54E9B26435}"/>
              </a:ext>
            </a:extLst>
          </p:cNvPr>
          <p:cNvSpPr/>
          <p:nvPr/>
        </p:nvSpPr>
        <p:spPr>
          <a:xfrm>
            <a:off x="9060849" y="2533580"/>
            <a:ext cx="1280087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xmlns="" id="{48DF54F8-43CF-44E9-85E4-646DD4EFC65D}"/>
              </a:ext>
            </a:extLst>
          </p:cNvPr>
          <p:cNvSpPr txBox="1"/>
          <p:nvPr/>
        </p:nvSpPr>
        <p:spPr>
          <a:xfrm>
            <a:off x="9060849" y="2533579"/>
            <a:ext cx="1374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TK_Keyword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xmlns="" id="{3272DDE6-AD5A-4207-86D4-5FD36093EB43}"/>
              </a:ext>
            </a:extLst>
          </p:cNvPr>
          <p:cNvSpPr/>
          <p:nvPr/>
        </p:nvSpPr>
        <p:spPr>
          <a:xfrm>
            <a:off x="1938403" y="3470467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xmlns="" id="{9418CAFE-35DA-463C-83B9-D627DFACBE69}"/>
              </a:ext>
            </a:extLst>
          </p:cNvPr>
          <p:cNvSpPr/>
          <p:nvPr/>
        </p:nvSpPr>
        <p:spPr>
          <a:xfrm>
            <a:off x="3829832" y="2593643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xmlns="" id="{D2A2D81A-7AB6-4675-9900-C1EEF7C703EE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2515751" y="2931846"/>
            <a:ext cx="1314081" cy="63767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E2EBDF38-DEA7-42AC-B014-F917F4EC71CA}"/>
              </a:ext>
            </a:extLst>
          </p:cNvPr>
          <p:cNvSpPr txBox="1"/>
          <p:nvPr/>
        </p:nvSpPr>
        <p:spPr>
          <a:xfrm rot="19939312">
            <a:off x="2584503" y="2929664"/>
            <a:ext cx="1045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_</a:t>
            </a:r>
          </a:p>
        </p:txBody>
      </p:sp>
      <p:sp>
        <p:nvSpPr>
          <p:cNvPr id="18" name="Seta: Circular 17">
            <a:extLst>
              <a:ext uri="{FF2B5EF4-FFF2-40B4-BE49-F238E27FC236}">
                <a16:creationId xmlns:a16="http://schemas.microsoft.com/office/drawing/2014/main" xmlns="" id="{364652BC-79CA-4267-9ED7-E361A17A0443}"/>
              </a:ext>
            </a:extLst>
          </p:cNvPr>
          <p:cNvSpPr/>
          <p:nvPr/>
        </p:nvSpPr>
        <p:spPr>
          <a:xfrm>
            <a:off x="1788807" y="3132264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Fluxograma: Conector 29">
            <a:extLst>
              <a:ext uri="{FF2B5EF4-FFF2-40B4-BE49-F238E27FC236}">
                <a16:creationId xmlns:a16="http://schemas.microsoft.com/office/drawing/2014/main" xmlns="" id="{8B108C3F-7165-4195-8988-2B8276C3BFF4}"/>
              </a:ext>
            </a:extLst>
          </p:cNvPr>
          <p:cNvSpPr/>
          <p:nvPr/>
        </p:nvSpPr>
        <p:spPr>
          <a:xfrm>
            <a:off x="3891069" y="4064244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Ex1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xmlns="" id="{ADF5FF3D-AE25-4B74-B907-6405784AB9B6}"/>
              </a:ext>
            </a:extLst>
          </p:cNvPr>
          <p:cNvCxnSpPr>
            <a:cxnSpLocks/>
            <a:stCxn id="7" idx="4"/>
            <a:endCxn id="30" idx="0"/>
          </p:cNvCxnSpPr>
          <p:nvPr/>
        </p:nvCxnSpPr>
        <p:spPr>
          <a:xfrm>
            <a:off x="4168035" y="3270049"/>
            <a:ext cx="61237" cy="79419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xmlns="" id="{B4B1D426-FAE4-49A1-85F2-60C3D3EE04E6}"/>
              </a:ext>
            </a:extLst>
          </p:cNvPr>
          <p:cNvSpPr txBox="1"/>
          <p:nvPr/>
        </p:nvSpPr>
        <p:spPr>
          <a:xfrm>
            <a:off x="3775665" y="3501958"/>
            <a:ext cx="453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US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xmlns="" id="{4CF31268-74EF-49AA-8A9C-48FFAF98CCF9}"/>
              </a:ext>
            </a:extLst>
          </p:cNvPr>
          <p:cNvSpPr txBox="1"/>
          <p:nvPr/>
        </p:nvSpPr>
        <p:spPr>
          <a:xfrm rot="19939312">
            <a:off x="1533652" y="2939681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3" name="Seta: Circular 42">
            <a:extLst>
              <a:ext uri="{FF2B5EF4-FFF2-40B4-BE49-F238E27FC236}">
                <a16:creationId xmlns:a16="http://schemas.microsoft.com/office/drawing/2014/main" xmlns="" id="{BD2527F8-3FC8-43E7-AB21-A84B3E7F0FEC}"/>
              </a:ext>
            </a:extLst>
          </p:cNvPr>
          <p:cNvSpPr/>
          <p:nvPr/>
        </p:nvSpPr>
        <p:spPr>
          <a:xfrm>
            <a:off x="3698286" y="2245484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xmlns="" id="{65D3868A-07F4-4AB4-B197-F2C84D20B519}"/>
              </a:ext>
            </a:extLst>
          </p:cNvPr>
          <p:cNvSpPr txBox="1"/>
          <p:nvPr/>
        </p:nvSpPr>
        <p:spPr>
          <a:xfrm>
            <a:off x="3353686" y="2005273"/>
            <a:ext cx="175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digit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_</a:t>
            </a:r>
          </a:p>
        </p:txBody>
      </p:sp>
      <p:sp>
        <p:nvSpPr>
          <p:cNvPr id="51" name="Fluxograma: Conector 50">
            <a:extLst>
              <a:ext uri="{FF2B5EF4-FFF2-40B4-BE49-F238E27FC236}">
                <a16:creationId xmlns:a16="http://schemas.microsoft.com/office/drawing/2014/main" xmlns="" id="{8FD4AABA-465D-44AC-AB3F-FA8EEAA42ECF}"/>
              </a:ext>
            </a:extLst>
          </p:cNvPr>
          <p:cNvSpPr/>
          <p:nvPr/>
        </p:nvSpPr>
        <p:spPr>
          <a:xfrm>
            <a:off x="6096000" y="2566520"/>
            <a:ext cx="676406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2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xmlns="" id="{59317C52-B2A6-4015-B738-65F649E573C0}"/>
              </a:ext>
            </a:extLst>
          </p:cNvPr>
          <p:cNvCxnSpPr>
            <a:cxnSpLocks/>
            <a:stCxn id="7" idx="6"/>
            <a:endCxn id="51" idx="2"/>
          </p:cNvCxnSpPr>
          <p:nvPr/>
        </p:nvCxnSpPr>
        <p:spPr>
          <a:xfrm flipV="1">
            <a:off x="4506237" y="2904723"/>
            <a:ext cx="1589763" cy="2712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xmlns="" id="{720E3027-473F-49DE-A69B-4F2DC2D16834}"/>
              </a:ext>
            </a:extLst>
          </p:cNvPr>
          <p:cNvSpPr txBox="1"/>
          <p:nvPr/>
        </p:nvSpPr>
        <p:spPr>
          <a:xfrm>
            <a:off x="4563298" y="2596946"/>
            <a:ext cx="1532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other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61" name="Círculo: Vazio 60">
            <a:extLst>
              <a:ext uri="{FF2B5EF4-FFF2-40B4-BE49-F238E27FC236}">
                <a16:creationId xmlns:a16="http://schemas.microsoft.com/office/drawing/2014/main" xmlns="" id="{D5EBEEB5-7544-415F-969C-E3CAE52F894A}"/>
              </a:ext>
            </a:extLst>
          </p:cNvPr>
          <p:cNvSpPr/>
          <p:nvPr/>
        </p:nvSpPr>
        <p:spPr>
          <a:xfrm>
            <a:off x="8305108" y="2566520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xmlns="" id="{C7931570-EDCD-413E-B7A6-AA2675A9EFC7}"/>
              </a:ext>
            </a:extLst>
          </p:cNvPr>
          <p:cNvCxnSpPr>
            <a:cxnSpLocks/>
            <a:stCxn id="51" idx="6"/>
            <a:endCxn id="61" idx="2"/>
          </p:cNvCxnSpPr>
          <p:nvPr/>
        </p:nvCxnSpPr>
        <p:spPr>
          <a:xfrm>
            <a:off x="6772406" y="2904723"/>
            <a:ext cx="1532702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xmlns="" id="{F498037A-F849-4CD7-9B97-EFF2EE47012C}"/>
              </a:ext>
            </a:extLst>
          </p:cNvPr>
          <p:cNvSpPr txBox="1"/>
          <p:nvPr/>
        </p:nvSpPr>
        <p:spPr>
          <a:xfrm>
            <a:off x="6939248" y="2596946"/>
            <a:ext cx="1228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isReserved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0" name="Círculo: Vazio 69">
            <a:extLst>
              <a:ext uri="{FF2B5EF4-FFF2-40B4-BE49-F238E27FC236}">
                <a16:creationId xmlns:a16="http://schemas.microsoft.com/office/drawing/2014/main" xmlns="" id="{6D7ED839-57BC-47EC-A3BD-75CB6D8EBAF6}"/>
              </a:ext>
            </a:extLst>
          </p:cNvPr>
          <p:cNvSpPr/>
          <p:nvPr/>
        </p:nvSpPr>
        <p:spPr>
          <a:xfrm>
            <a:off x="8299217" y="3466463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xmlns="" id="{F058A7D6-A033-4969-A0E9-D5387F80B06B}"/>
              </a:ext>
            </a:extLst>
          </p:cNvPr>
          <p:cNvCxnSpPr>
            <a:cxnSpLocks/>
            <a:stCxn id="51" idx="5"/>
            <a:endCxn id="70" idx="2"/>
          </p:cNvCxnSpPr>
          <p:nvPr/>
        </p:nvCxnSpPr>
        <p:spPr>
          <a:xfrm>
            <a:off x="6673349" y="3143869"/>
            <a:ext cx="1625868" cy="66079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xmlns="" id="{A1AD0EA8-D74B-412F-B087-FAA68F0D2125}"/>
              </a:ext>
            </a:extLst>
          </p:cNvPr>
          <p:cNvSpPr txBox="1"/>
          <p:nvPr/>
        </p:nvSpPr>
        <p:spPr>
          <a:xfrm rot="1159507">
            <a:off x="6801835" y="3433521"/>
            <a:ext cx="1228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!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isReserved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xmlns="" id="{54117930-50A0-4B78-AFE1-50BBF9194C5E}"/>
              </a:ext>
            </a:extLst>
          </p:cNvPr>
          <p:cNvSpPr txBox="1"/>
          <p:nvPr/>
        </p:nvSpPr>
        <p:spPr>
          <a:xfrm>
            <a:off x="9054958" y="3495115"/>
            <a:ext cx="1374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TK_Identifier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xmlns="" id="{F8662209-CC73-4844-98AF-25BAA8574176}"/>
              </a:ext>
            </a:extLst>
          </p:cNvPr>
          <p:cNvSpPr txBox="1"/>
          <p:nvPr/>
        </p:nvSpPr>
        <p:spPr>
          <a:xfrm>
            <a:off x="3275357" y="408554"/>
            <a:ext cx="5641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identifier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and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keyword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xmlns="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xmlns="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xmlns="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xmlns="" id="{B4B1D426-FAE4-49A1-85F2-60C3D3EE04E6}"/>
              </a:ext>
            </a:extLst>
          </p:cNvPr>
          <p:cNvSpPr txBox="1"/>
          <p:nvPr/>
        </p:nvSpPr>
        <p:spPr>
          <a:xfrm>
            <a:off x="1277596" y="5976164"/>
            <a:ext cx="3500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Biome" panose="020B0502040204020203" pitchFamily="34" charset="0"/>
                <a:cs typeface="Biome" panose="020B0502040204020203" pitchFamily="34" charset="0"/>
              </a:rPr>
              <a:t>US = </a:t>
            </a:r>
            <a:r>
              <a:rPr lang="pt-BR" sz="1400" dirty="0" err="1" smtClean="0">
                <a:latin typeface="Biome" panose="020B0502040204020203" pitchFamily="34" charset="0"/>
                <a:cs typeface="Biome" panose="020B0502040204020203" pitchFamily="34" charset="0"/>
              </a:rPr>
              <a:t>Unrecognized</a:t>
            </a:r>
            <a:r>
              <a:rPr lang="pt-BR" sz="1400" dirty="0" smtClean="0"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 smtClean="0">
                <a:latin typeface="Biome" panose="020B0502040204020203" pitchFamily="34" charset="0"/>
                <a:cs typeface="Biome" panose="020B0502040204020203" pitchFamily="34" charset="0"/>
              </a:rPr>
              <a:t>Symbol</a:t>
            </a:r>
            <a:r>
              <a:rPr lang="pt-BR" sz="1400" dirty="0" smtClean="0"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98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: Único Canto Recortado 75">
            <a:extLst>
              <a:ext uri="{FF2B5EF4-FFF2-40B4-BE49-F238E27FC236}">
                <a16:creationId xmlns:a16="http://schemas.microsoft.com/office/drawing/2014/main" xmlns="" id="{D9443C8E-E977-429C-A77E-673E83DAC037}"/>
              </a:ext>
            </a:extLst>
          </p:cNvPr>
          <p:cNvSpPr/>
          <p:nvPr/>
        </p:nvSpPr>
        <p:spPr>
          <a:xfrm>
            <a:off x="9421591" y="3607876"/>
            <a:ext cx="974022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: Único Canto Recortado 68">
            <a:extLst>
              <a:ext uri="{FF2B5EF4-FFF2-40B4-BE49-F238E27FC236}">
                <a16:creationId xmlns:a16="http://schemas.microsoft.com/office/drawing/2014/main" xmlns="" id="{783C8D63-0708-47DF-B1AC-5F54E9B26435}"/>
              </a:ext>
            </a:extLst>
          </p:cNvPr>
          <p:cNvSpPr/>
          <p:nvPr/>
        </p:nvSpPr>
        <p:spPr>
          <a:xfrm>
            <a:off x="1263889" y="4609793"/>
            <a:ext cx="773175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xmlns="" id="{48DF54F8-43CF-44E9-85E4-646DD4EFC65D}"/>
              </a:ext>
            </a:extLst>
          </p:cNvPr>
          <p:cNvSpPr txBox="1"/>
          <p:nvPr/>
        </p:nvSpPr>
        <p:spPr>
          <a:xfrm>
            <a:off x="1263889" y="4609792"/>
            <a:ext cx="808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TK_Int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xmlns="" id="{3272DDE6-AD5A-4207-86D4-5FD36093EB43}"/>
              </a:ext>
            </a:extLst>
          </p:cNvPr>
          <p:cNvSpPr/>
          <p:nvPr/>
        </p:nvSpPr>
        <p:spPr>
          <a:xfrm>
            <a:off x="937749" y="2282451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xmlns="" id="{9418CAFE-35DA-463C-83B9-D627DFACBE69}"/>
              </a:ext>
            </a:extLst>
          </p:cNvPr>
          <p:cNvSpPr/>
          <p:nvPr/>
        </p:nvSpPr>
        <p:spPr>
          <a:xfrm>
            <a:off x="2441741" y="2047618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3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xmlns="" id="{D2A2D81A-7AB6-4675-9900-C1EEF7C703E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1614154" y="2385821"/>
            <a:ext cx="827587" cy="23483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E2EBDF38-DEA7-42AC-B014-F917F4EC71CA}"/>
              </a:ext>
            </a:extLst>
          </p:cNvPr>
          <p:cNvSpPr txBox="1"/>
          <p:nvPr/>
        </p:nvSpPr>
        <p:spPr>
          <a:xfrm rot="20485281">
            <a:off x="1646845" y="2152539"/>
            <a:ext cx="1045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digit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18" name="Seta: Circular 17">
            <a:extLst>
              <a:ext uri="{FF2B5EF4-FFF2-40B4-BE49-F238E27FC236}">
                <a16:creationId xmlns:a16="http://schemas.microsoft.com/office/drawing/2014/main" xmlns="" id="{364652BC-79CA-4267-9ED7-E361A17A0443}"/>
              </a:ext>
            </a:extLst>
          </p:cNvPr>
          <p:cNvSpPr/>
          <p:nvPr/>
        </p:nvSpPr>
        <p:spPr>
          <a:xfrm>
            <a:off x="788153" y="1944248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Fluxograma: Conector 29">
            <a:extLst>
              <a:ext uri="{FF2B5EF4-FFF2-40B4-BE49-F238E27FC236}">
                <a16:creationId xmlns:a16="http://schemas.microsoft.com/office/drawing/2014/main" xmlns="" id="{8B108C3F-7165-4195-8988-2B8276C3BFF4}"/>
              </a:ext>
            </a:extLst>
          </p:cNvPr>
          <p:cNvSpPr/>
          <p:nvPr/>
        </p:nvSpPr>
        <p:spPr>
          <a:xfrm>
            <a:off x="1738040" y="5548975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Ex2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xmlns="" id="{ADF5FF3D-AE25-4B74-B907-6405784AB9B6}"/>
              </a:ext>
            </a:extLst>
          </p:cNvPr>
          <p:cNvCxnSpPr>
            <a:cxnSpLocks/>
            <a:stCxn id="48" idx="3"/>
            <a:endCxn id="30" idx="7"/>
          </p:cNvCxnSpPr>
          <p:nvPr/>
        </p:nvCxnSpPr>
        <p:spPr>
          <a:xfrm flipH="1">
            <a:off x="2315388" y="4452876"/>
            <a:ext cx="1028922" cy="119515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xmlns="" id="{B4B1D426-FAE4-49A1-85F2-60C3D3EE04E6}"/>
              </a:ext>
            </a:extLst>
          </p:cNvPr>
          <p:cNvSpPr txBox="1"/>
          <p:nvPr/>
        </p:nvSpPr>
        <p:spPr>
          <a:xfrm>
            <a:off x="3891783" y="4702076"/>
            <a:ext cx="67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xmlns="" id="{4CF31268-74EF-49AA-8A9C-48FFAF98CCF9}"/>
              </a:ext>
            </a:extLst>
          </p:cNvPr>
          <p:cNvSpPr txBox="1"/>
          <p:nvPr/>
        </p:nvSpPr>
        <p:spPr>
          <a:xfrm rot="19939312">
            <a:off x="532998" y="1751665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3" name="Seta: Circular 42">
            <a:extLst>
              <a:ext uri="{FF2B5EF4-FFF2-40B4-BE49-F238E27FC236}">
                <a16:creationId xmlns:a16="http://schemas.microsoft.com/office/drawing/2014/main" xmlns="" id="{BD2527F8-3FC8-43E7-AB21-A84B3E7F0FEC}"/>
              </a:ext>
            </a:extLst>
          </p:cNvPr>
          <p:cNvSpPr/>
          <p:nvPr/>
        </p:nvSpPr>
        <p:spPr>
          <a:xfrm>
            <a:off x="2310195" y="1699459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xmlns="" id="{65D3868A-07F4-4AB4-B197-F2C84D20B519}"/>
              </a:ext>
            </a:extLst>
          </p:cNvPr>
          <p:cNvSpPr txBox="1"/>
          <p:nvPr/>
        </p:nvSpPr>
        <p:spPr>
          <a:xfrm>
            <a:off x="2361802" y="1459821"/>
            <a:ext cx="67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digit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</a:p>
        </p:txBody>
      </p:sp>
      <p:sp>
        <p:nvSpPr>
          <p:cNvPr id="51" name="Fluxograma: Conector 50">
            <a:extLst>
              <a:ext uri="{FF2B5EF4-FFF2-40B4-BE49-F238E27FC236}">
                <a16:creationId xmlns:a16="http://schemas.microsoft.com/office/drawing/2014/main" xmlns="" id="{8FD4AABA-465D-44AC-AB3F-FA8EEAA42ECF}"/>
              </a:ext>
            </a:extLst>
          </p:cNvPr>
          <p:cNvSpPr/>
          <p:nvPr/>
        </p:nvSpPr>
        <p:spPr>
          <a:xfrm>
            <a:off x="5157152" y="1968224"/>
            <a:ext cx="676406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5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xmlns="" id="{59317C52-B2A6-4015-B738-65F649E573C0}"/>
              </a:ext>
            </a:extLst>
          </p:cNvPr>
          <p:cNvCxnSpPr>
            <a:cxnSpLocks/>
            <a:stCxn id="7" idx="6"/>
            <a:endCxn id="51" idx="2"/>
          </p:cNvCxnSpPr>
          <p:nvPr/>
        </p:nvCxnSpPr>
        <p:spPr>
          <a:xfrm flipV="1">
            <a:off x="3118146" y="2306427"/>
            <a:ext cx="2039006" cy="7939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xmlns="" id="{720E3027-473F-49DE-A69B-4F2DC2D16834}"/>
              </a:ext>
            </a:extLst>
          </p:cNvPr>
          <p:cNvSpPr txBox="1"/>
          <p:nvPr/>
        </p:nvSpPr>
        <p:spPr>
          <a:xfrm rot="21436618">
            <a:off x="3374565" y="2034908"/>
            <a:ext cx="1532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punctuation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xmlns="" id="{C7931570-EDCD-413E-B7A6-AA2675A9EFC7}"/>
              </a:ext>
            </a:extLst>
          </p:cNvPr>
          <p:cNvCxnSpPr>
            <a:cxnSpLocks/>
            <a:stCxn id="51" idx="6"/>
            <a:endCxn id="89" idx="2"/>
          </p:cNvCxnSpPr>
          <p:nvPr/>
        </p:nvCxnSpPr>
        <p:spPr>
          <a:xfrm flipV="1">
            <a:off x="5833558" y="1877127"/>
            <a:ext cx="1573696" cy="42930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xmlns="" id="{F058A7D6-A033-4969-A0E9-D5387F80B06B}"/>
              </a:ext>
            </a:extLst>
          </p:cNvPr>
          <p:cNvCxnSpPr>
            <a:cxnSpLocks/>
            <a:stCxn id="51" idx="4"/>
            <a:endCxn id="140" idx="1"/>
          </p:cNvCxnSpPr>
          <p:nvPr/>
        </p:nvCxnSpPr>
        <p:spPr>
          <a:xfrm>
            <a:off x="5495355" y="2644630"/>
            <a:ext cx="494848" cy="72410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xmlns="" id="{54117930-50A0-4B78-AFE1-50BBF9194C5E}"/>
              </a:ext>
            </a:extLst>
          </p:cNvPr>
          <p:cNvSpPr txBox="1"/>
          <p:nvPr/>
        </p:nvSpPr>
        <p:spPr>
          <a:xfrm>
            <a:off x="9421590" y="3607876"/>
            <a:ext cx="974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TK_Float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xmlns="" id="{F8662209-CC73-4844-98AF-25BAA8574176}"/>
              </a:ext>
            </a:extLst>
          </p:cNvPr>
          <p:cNvSpPr txBox="1"/>
          <p:nvPr/>
        </p:nvSpPr>
        <p:spPr>
          <a:xfrm>
            <a:off x="4092090" y="408554"/>
            <a:ext cx="4007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int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and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float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xmlns="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xmlns="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Fluxograma: Conector 47">
            <a:extLst>
              <a:ext uri="{FF2B5EF4-FFF2-40B4-BE49-F238E27FC236}">
                <a16:creationId xmlns:a16="http://schemas.microsoft.com/office/drawing/2014/main" xmlns="" id="{1F2B5098-2FAE-42FB-AC09-544C8632A712}"/>
              </a:ext>
            </a:extLst>
          </p:cNvPr>
          <p:cNvSpPr/>
          <p:nvPr/>
        </p:nvSpPr>
        <p:spPr>
          <a:xfrm>
            <a:off x="3245253" y="3875527"/>
            <a:ext cx="676406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4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xmlns="" id="{51B1E61A-7A64-4A3E-AF27-B34A2FAD774B}"/>
              </a:ext>
            </a:extLst>
          </p:cNvPr>
          <p:cNvCxnSpPr>
            <a:cxnSpLocks/>
            <a:stCxn id="7" idx="5"/>
            <a:endCxn id="48" idx="0"/>
          </p:cNvCxnSpPr>
          <p:nvPr/>
        </p:nvCxnSpPr>
        <p:spPr>
          <a:xfrm>
            <a:off x="3019089" y="2624967"/>
            <a:ext cx="564367" cy="125056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eta: Circular 53">
            <a:extLst>
              <a:ext uri="{FF2B5EF4-FFF2-40B4-BE49-F238E27FC236}">
                <a16:creationId xmlns:a16="http://schemas.microsoft.com/office/drawing/2014/main" xmlns="" id="{9DA1F575-C422-4A82-AA70-CCDED0FF1906}"/>
              </a:ext>
            </a:extLst>
          </p:cNvPr>
          <p:cNvSpPr/>
          <p:nvPr/>
        </p:nvSpPr>
        <p:spPr>
          <a:xfrm rot="9856914">
            <a:off x="3498556" y="4172931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xmlns="" id="{3228C3AD-71CF-4D7E-81F2-2A4CB8F568BF}"/>
              </a:ext>
            </a:extLst>
          </p:cNvPr>
          <p:cNvSpPr txBox="1"/>
          <p:nvPr/>
        </p:nvSpPr>
        <p:spPr>
          <a:xfrm rot="18710015">
            <a:off x="2396494" y="4780997"/>
            <a:ext cx="634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!char</a:t>
            </a:r>
          </a:p>
        </p:txBody>
      </p:sp>
      <p:sp>
        <p:nvSpPr>
          <p:cNvPr id="60" name="Círculo: Vazio 59">
            <a:extLst>
              <a:ext uri="{FF2B5EF4-FFF2-40B4-BE49-F238E27FC236}">
                <a16:creationId xmlns:a16="http://schemas.microsoft.com/office/drawing/2014/main" xmlns="" id="{8387A9D5-66E0-46DB-8FB6-9B4FA549F1F0}"/>
              </a:ext>
            </a:extLst>
          </p:cNvPr>
          <p:cNvSpPr/>
          <p:nvPr/>
        </p:nvSpPr>
        <p:spPr>
          <a:xfrm>
            <a:off x="526304" y="4552769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xmlns="" id="{257C131D-70F9-43F9-BB4F-91BFCCD9E32E}"/>
              </a:ext>
            </a:extLst>
          </p:cNvPr>
          <p:cNvCxnSpPr>
            <a:cxnSpLocks/>
            <a:stCxn id="7" idx="3"/>
            <a:endCxn id="60" idx="7"/>
          </p:cNvCxnSpPr>
          <p:nvPr/>
        </p:nvCxnSpPr>
        <p:spPr>
          <a:xfrm flipH="1">
            <a:off x="1103652" y="2624967"/>
            <a:ext cx="1437146" cy="202685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xmlns="" id="{40418496-DDCD-4AD6-9BBC-4D8B8DAF4D50}"/>
              </a:ext>
            </a:extLst>
          </p:cNvPr>
          <p:cNvSpPr txBox="1"/>
          <p:nvPr/>
        </p:nvSpPr>
        <p:spPr>
          <a:xfrm rot="18291434">
            <a:off x="1313299" y="3422928"/>
            <a:ext cx="687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!char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xmlns="" id="{9E6A57DF-D9C1-403C-9D95-F70CCC228090}"/>
              </a:ext>
            </a:extLst>
          </p:cNvPr>
          <p:cNvSpPr txBox="1"/>
          <p:nvPr/>
        </p:nvSpPr>
        <p:spPr>
          <a:xfrm rot="3895403">
            <a:off x="2998368" y="3223277"/>
            <a:ext cx="1045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</a:t>
            </a:r>
          </a:p>
        </p:txBody>
      </p:sp>
      <p:sp>
        <p:nvSpPr>
          <p:cNvPr id="89" name="Fluxograma: Conector 88">
            <a:extLst>
              <a:ext uri="{FF2B5EF4-FFF2-40B4-BE49-F238E27FC236}">
                <a16:creationId xmlns:a16="http://schemas.microsoft.com/office/drawing/2014/main" xmlns="" id="{C1FE97F8-462D-439E-A7F1-7F7141635361}"/>
              </a:ext>
            </a:extLst>
          </p:cNvPr>
          <p:cNvSpPr/>
          <p:nvPr/>
        </p:nvSpPr>
        <p:spPr>
          <a:xfrm>
            <a:off x="7407254" y="1538924"/>
            <a:ext cx="676406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8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xmlns="" id="{0DE70EF5-2513-431A-A2DB-23CD79274BA7}"/>
              </a:ext>
            </a:extLst>
          </p:cNvPr>
          <p:cNvSpPr txBox="1"/>
          <p:nvPr/>
        </p:nvSpPr>
        <p:spPr>
          <a:xfrm rot="20663439">
            <a:off x="6227964" y="1743060"/>
            <a:ext cx="842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digit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93" name="Seta: Circular 92">
            <a:extLst>
              <a:ext uri="{FF2B5EF4-FFF2-40B4-BE49-F238E27FC236}">
                <a16:creationId xmlns:a16="http://schemas.microsoft.com/office/drawing/2014/main" xmlns="" id="{E0ACCA57-9D35-48F4-A530-0C5E378CC01C}"/>
              </a:ext>
            </a:extLst>
          </p:cNvPr>
          <p:cNvSpPr/>
          <p:nvPr/>
        </p:nvSpPr>
        <p:spPr>
          <a:xfrm rot="3674934">
            <a:off x="7655761" y="1214382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xmlns="" id="{A58CF161-7D5F-477C-ADEB-685A53B4CAA6}"/>
              </a:ext>
            </a:extLst>
          </p:cNvPr>
          <p:cNvSpPr txBox="1"/>
          <p:nvPr/>
        </p:nvSpPr>
        <p:spPr>
          <a:xfrm rot="1145746">
            <a:off x="8181198" y="1209387"/>
            <a:ext cx="64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digit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97" name="Círculo: Vazio 96">
            <a:extLst>
              <a:ext uri="{FF2B5EF4-FFF2-40B4-BE49-F238E27FC236}">
                <a16:creationId xmlns:a16="http://schemas.microsoft.com/office/drawing/2014/main" xmlns="" id="{4BE44059-BC3A-4177-8AEE-7F0E03AE4892}"/>
              </a:ext>
            </a:extLst>
          </p:cNvPr>
          <p:cNvSpPr/>
          <p:nvPr/>
        </p:nvSpPr>
        <p:spPr>
          <a:xfrm>
            <a:off x="8725895" y="3509026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xmlns="" id="{E20BCA5D-F055-4FFB-923D-E038A90F777D}"/>
              </a:ext>
            </a:extLst>
          </p:cNvPr>
          <p:cNvCxnSpPr>
            <a:cxnSpLocks/>
            <a:stCxn id="89" idx="4"/>
            <a:endCxn id="97" idx="1"/>
          </p:cNvCxnSpPr>
          <p:nvPr/>
        </p:nvCxnSpPr>
        <p:spPr>
          <a:xfrm>
            <a:off x="7745457" y="2215330"/>
            <a:ext cx="1079495" cy="139275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>
            <a:extLst>
              <a:ext uri="{FF2B5EF4-FFF2-40B4-BE49-F238E27FC236}">
                <a16:creationId xmlns:a16="http://schemas.microsoft.com/office/drawing/2014/main" xmlns="" id="{D1D559E8-B029-48CB-85AC-C21B0D992EBF}"/>
              </a:ext>
            </a:extLst>
          </p:cNvPr>
          <p:cNvSpPr txBox="1"/>
          <p:nvPr/>
        </p:nvSpPr>
        <p:spPr>
          <a:xfrm rot="3164787">
            <a:off x="8184082" y="2770860"/>
            <a:ext cx="65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!char</a:t>
            </a:r>
          </a:p>
        </p:txBody>
      </p:sp>
      <p:sp>
        <p:nvSpPr>
          <p:cNvPr id="107" name="Fluxograma: Conector 106">
            <a:extLst>
              <a:ext uri="{FF2B5EF4-FFF2-40B4-BE49-F238E27FC236}">
                <a16:creationId xmlns:a16="http://schemas.microsoft.com/office/drawing/2014/main" xmlns="" id="{FEA9989D-00CC-464D-90F0-D9E645FBDBCD}"/>
              </a:ext>
            </a:extLst>
          </p:cNvPr>
          <p:cNvSpPr/>
          <p:nvPr/>
        </p:nvSpPr>
        <p:spPr>
          <a:xfrm>
            <a:off x="9852939" y="2347475"/>
            <a:ext cx="676406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9</a:t>
            </a: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xmlns="" id="{44618F8D-E93E-4D40-A8B4-3D7D50644057}"/>
              </a:ext>
            </a:extLst>
          </p:cNvPr>
          <p:cNvCxnSpPr>
            <a:cxnSpLocks/>
            <a:stCxn id="89" idx="6"/>
            <a:endCxn id="107" idx="2"/>
          </p:cNvCxnSpPr>
          <p:nvPr/>
        </p:nvCxnSpPr>
        <p:spPr>
          <a:xfrm>
            <a:off x="8083660" y="1877127"/>
            <a:ext cx="1769279" cy="80855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ixaDeTexto 111">
            <a:extLst>
              <a:ext uri="{FF2B5EF4-FFF2-40B4-BE49-F238E27FC236}">
                <a16:creationId xmlns:a16="http://schemas.microsoft.com/office/drawing/2014/main" xmlns="" id="{303CD408-CDC1-4363-8C4E-50EB9699F101}"/>
              </a:ext>
            </a:extLst>
          </p:cNvPr>
          <p:cNvSpPr txBox="1"/>
          <p:nvPr/>
        </p:nvSpPr>
        <p:spPr>
          <a:xfrm rot="1502870">
            <a:off x="8876684" y="2034908"/>
            <a:ext cx="612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</a:t>
            </a:r>
          </a:p>
        </p:txBody>
      </p:sp>
      <p:sp>
        <p:nvSpPr>
          <p:cNvPr id="113" name="Seta: Circular 112">
            <a:extLst>
              <a:ext uri="{FF2B5EF4-FFF2-40B4-BE49-F238E27FC236}">
                <a16:creationId xmlns:a16="http://schemas.microsoft.com/office/drawing/2014/main" xmlns="" id="{87E99686-140A-4813-9B08-78A968AB47A9}"/>
              </a:ext>
            </a:extLst>
          </p:cNvPr>
          <p:cNvSpPr/>
          <p:nvPr/>
        </p:nvSpPr>
        <p:spPr>
          <a:xfrm rot="4807364">
            <a:off x="10178558" y="2115264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xmlns="" id="{7AB11AE8-B319-4CD7-B683-C61F8FCD75F8}"/>
              </a:ext>
            </a:extLst>
          </p:cNvPr>
          <p:cNvSpPr txBox="1"/>
          <p:nvPr/>
        </p:nvSpPr>
        <p:spPr>
          <a:xfrm rot="1145746">
            <a:off x="10469899" y="1955281"/>
            <a:ext cx="730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</a:t>
            </a:r>
          </a:p>
        </p:txBody>
      </p:sp>
      <p:sp>
        <p:nvSpPr>
          <p:cNvPr id="119" name="Fluxograma: Conector 118">
            <a:extLst>
              <a:ext uri="{FF2B5EF4-FFF2-40B4-BE49-F238E27FC236}">
                <a16:creationId xmlns:a16="http://schemas.microsoft.com/office/drawing/2014/main" xmlns="" id="{84928E80-E7D1-465A-8149-F55D10343D6B}"/>
              </a:ext>
            </a:extLst>
          </p:cNvPr>
          <p:cNvSpPr/>
          <p:nvPr/>
        </p:nvSpPr>
        <p:spPr>
          <a:xfrm>
            <a:off x="10987892" y="5050454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Ex3</a:t>
            </a:r>
          </a:p>
        </p:txBody>
      </p: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xmlns="" id="{98180A62-EBCF-49A4-8FA1-397A0E02499F}"/>
              </a:ext>
            </a:extLst>
          </p:cNvPr>
          <p:cNvCxnSpPr>
            <a:cxnSpLocks/>
            <a:stCxn id="107" idx="5"/>
            <a:endCxn id="119" idx="0"/>
          </p:cNvCxnSpPr>
          <p:nvPr/>
        </p:nvCxnSpPr>
        <p:spPr>
          <a:xfrm>
            <a:off x="10430288" y="2924824"/>
            <a:ext cx="895807" cy="212563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>
            <a:extLst>
              <a:ext uri="{FF2B5EF4-FFF2-40B4-BE49-F238E27FC236}">
                <a16:creationId xmlns:a16="http://schemas.microsoft.com/office/drawing/2014/main" xmlns="" id="{AAE31CA6-4295-4460-833C-EBAA12548A1B}"/>
              </a:ext>
            </a:extLst>
          </p:cNvPr>
          <p:cNvSpPr txBox="1"/>
          <p:nvPr/>
        </p:nvSpPr>
        <p:spPr>
          <a:xfrm rot="4053993">
            <a:off x="10667489" y="3730153"/>
            <a:ext cx="684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!char</a:t>
            </a:r>
          </a:p>
        </p:txBody>
      </p:sp>
      <p:sp>
        <p:nvSpPr>
          <p:cNvPr id="140" name="Fluxograma: Conector 139">
            <a:extLst>
              <a:ext uri="{FF2B5EF4-FFF2-40B4-BE49-F238E27FC236}">
                <a16:creationId xmlns:a16="http://schemas.microsoft.com/office/drawing/2014/main" xmlns="" id="{C817E228-EC4E-4EED-893F-FFE5F2818CC7}"/>
              </a:ext>
            </a:extLst>
          </p:cNvPr>
          <p:cNvSpPr/>
          <p:nvPr/>
        </p:nvSpPr>
        <p:spPr>
          <a:xfrm>
            <a:off x="5891146" y="3269673"/>
            <a:ext cx="676406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6</a:t>
            </a:r>
          </a:p>
        </p:txBody>
      </p:sp>
      <p:sp>
        <p:nvSpPr>
          <p:cNvPr id="143" name="CaixaDeTexto 142">
            <a:extLst>
              <a:ext uri="{FF2B5EF4-FFF2-40B4-BE49-F238E27FC236}">
                <a16:creationId xmlns:a16="http://schemas.microsoft.com/office/drawing/2014/main" xmlns="" id="{3C70B3CB-F913-428B-89BB-7E83198F8E94}"/>
              </a:ext>
            </a:extLst>
          </p:cNvPr>
          <p:cNvSpPr txBox="1"/>
          <p:nvPr/>
        </p:nvSpPr>
        <p:spPr>
          <a:xfrm rot="3202527">
            <a:off x="5677727" y="2886795"/>
            <a:ext cx="628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</a:t>
            </a:r>
          </a:p>
        </p:txBody>
      </p:sp>
      <p:sp>
        <p:nvSpPr>
          <p:cNvPr id="145" name="Seta: Circular 144">
            <a:extLst>
              <a:ext uri="{FF2B5EF4-FFF2-40B4-BE49-F238E27FC236}">
                <a16:creationId xmlns:a16="http://schemas.microsoft.com/office/drawing/2014/main" xmlns="" id="{51E61C50-070B-405E-BDD9-80CDBD5AED72}"/>
              </a:ext>
            </a:extLst>
          </p:cNvPr>
          <p:cNvSpPr/>
          <p:nvPr/>
        </p:nvSpPr>
        <p:spPr>
          <a:xfrm rot="4807364">
            <a:off x="6200814" y="3069276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6" name="CaixaDeTexto 145">
            <a:extLst>
              <a:ext uri="{FF2B5EF4-FFF2-40B4-BE49-F238E27FC236}">
                <a16:creationId xmlns:a16="http://schemas.microsoft.com/office/drawing/2014/main" xmlns="" id="{05C85160-96F6-42C6-AA32-BC758F27C462}"/>
              </a:ext>
            </a:extLst>
          </p:cNvPr>
          <p:cNvSpPr txBox="1"/>
          <p:nvPr/>
        </p:nvSpPr>
        <p:spPr>
          <a:xfrm rot="1145746">
            <a:off x="6492155" y="2909293"/>
            <a:ext cx="730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xmlns="" id="{B441EFE9-A76E-4E9C-87ED-6BACD88F69FC}"/>
              </a:ext>
            </a:extLst>
          </p:cNvPr>
          <p:cNvSpPr txBox="1"/>
          <p:nvPr/>
        </p:nvSpPr>
        <p:spPr>
          <a:xfrm>
            <a:off x="4639175" y="3104928"/>
            <a:ext cx="684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!char</a:t>
            </a:r>
          </a:p>
        </p:txBody>
      </p:sp>
      <p:cxnSp>
        <p:nvCxnSpPr>
          <p:cNvPr id="154" name="Conector: Angulado 153">
            <a:extLst>
              <a:ext uri="{FF2B5EF4-FFF2-40B4-BE49-F238E27FC236}">
                <a16:creationId xmlns:a16="http://schemas.microsoft.com/office/drawing/2014/main" xmlns="" id="{47487E4E-4219-498E-9EDF-0CA77D4FF407}"/>
              </a:ext>
            </a:extLst>
          </p:cNvPr>
          <p:cNvCxnSpPr>
            <a:cxnSpLocks/>
            <a:stCxn id="51" idx="3"/>
            <a:endCxn id="119" idx="2"/>
          </p:cNvCxnSpPr>
          <p:nvPr/>
        </p:nvCxnSpPr>
        <p:spPr>
          <a:xfrm rot="16200000" flipH="1">
            <a:off x="6700508" y="1101273"/>
            <a:ext cx="2843084" cy="5731683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de Seta Reta 156">
            <a:extLst>
              <a:ext uri="{FF2B5EF4-FFF2-40B4-BE49-F238E27FC236}">
                <a16:creationId xmlns:a16="http://schemas.microsoft.com/office/drawing/2014/main" xmlns="" id="{B0F00E3A-5466-4DDB-ABDE-B5F17142A2A0}"/>
              </a:ext>
            </a:extLst>
          </p:cNvPr>
          <p:cNvCxnSpPr>
            <a:cxnSpLocks/>
            <a:stCxn id="140" idx="5"/>
            <a:endCxn id="119" idx="1"/>
          </p:cNvCxnSpPr>
          <p:nvPr/>
        </p:nvCxnSpPr>
        <p:spPr>
          <a:xfrm>
            <a:off x="6468495" y="3847022"/>
            <a:ext cx="4618454" cy="130248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aixaDeTexto 157">
            <a:extLst>
              <a:ext uri="{FF2B5EF4-FFF2-40B4-BE49-F238E27FC236}">
                <a16:creationId xmlns:a16="http://schemas.microsoft.com/office/drawing/2014/main" xmlns="" id="{6E046D96-495C-4E67-8A9D-98FFB67850CF}"/>
              </a:ext>
            </a:extLst>
          </p:cNvPr>
          <p:cNvSpPr txBox="1"/>
          <p:nvPr/>
        </p:nvSpPr>
        <p:spPr>
          <a:xfrm rot="1091808">
            <a:off x="8144563" y="4113973"/>
            <a:ext cx="684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!char</a:t>
            </a:r>
          </a:p>
        </p:txBody>
      </p:sp>
      <p:cxnSp>
        <p:nvCxnSpPr>
          <p:cNvPr id="161" name="Conector reto 160">
            <a:extLst>
              <a:ext uri="{FF2B5EF4-FFF2-40B4-BE49-F238E27FC236}">
                <a16:creationId xmlns:a16="http://schemas.microsoft.com/office/drawing/2014/main" xmlns="" id="{D5D022BA-8192-4E09-9E87-E5ED37A4B0C7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3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: Único Canto Recortado 35">
            <a:extLst>
              <a:ext uri="{FF2B5EF4-FFF2-40B4-BE49-F238E27FC236}">
                <a16:creationId xmlns:a16="http://schemas.microsoft.com/office/drawing/2014/main" xmlns="" id="{AA357EBC-7951-4EFB-8C8A-10098AE1F27D}"/>
              </a:ext>
            </a:extLst>
          </p:cNvPr>
          <p:cNvSpPr/>
          <p:nvPr/>
        </p:nvSpPr>
        <p:spPr>
          <a:xfrm>
            <a:off x="9456806" y="2484968"/>
            <a:ext cx="1382703" cy="1260916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xmlns="" id="{C8DD7EF8-8BAD-4A01-8EE6-131232181794}"/>
              </a:ext>
            </a:extLst>
          </p:cNvPr>
          <p:cNvSpPr txBox="1"/>
          <p:nvPr/>
        </p:nvSpPr>
        <p:spPr>
          <a:xfrm>
            <a:off x="9456805" y="2484968"/>
            <a:ext cx="15469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#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can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be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: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Plus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Minus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Multiplication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Power</a:t>
            </a:r>
          </a:p>
        </p:txBody>
      </p:sp>
      <p:sp>
        <p:nvSpPr>
          <p:cNvPr id="69" name="Retângulo: Único Canto Recortado 68">
            <a:extLst>
              <a:ext uri="{FF2B5EF4-FFF2-40B4-BE49-F238E27FC236}">
                <a16:creationId xmlns:a16="http://schemas.microsoft.com/office/drawing/2014/main" xmlns="" id="{783C8D63-0708-47DF-B1AC-5F54E9B26435}"/>
              </a:ext>
            </a:extLst>
          </p:cNvPr>
          <p:cNvSpPr/>
          <p:nvPr/>
        </p:nvSpPr>
        <p:spPr>
          <a:xfrm>
            <a:off x="6379936" y="2832211"/>
            <a:ext cx="2459264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xmlns="" id="{48DF54F8-43CF-44E9-85E4-646DD4EFC65D}"/>
              </a:ext>
            </a:extLst>
          </p:cNvPr>
          <p:cNvSpPr txBox="1"/>
          <p:nvPr/>
        </p:nvSpPr>
        <p:spPr>
          <a:xfrm>
            <a:off x="6379935" y="2832210"/>
            <a:ext cx="264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TK_Arithmetic_Operator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_#</a:t>
            </a: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xmlns="" id="{3272DDE6-AD5A-4207-86D4-5FD36093EB43}"/>
              </a:ext>
            </a:extLst>
          </p:cNvPr>
          <p:cNvSpPr/>
          <p:nvPr/>
        </p:nvSpPr>
        <p:spPr>
          <a:xfrm>
            <a:off x="2927722" y="2873305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xmlns="" id="{D2A2D81A-7AB6-4675-9900-C1EEF7C703EE}"/>
              </a:ext>
            </a:extLst>
          </p:cNvPr>
          <p:cNvCxnSpPr>
            <a:cxnSpLocks/>
            <a:stCxn id="4" idx="6"/>
            <a:endCxn id="61" idx="2"/>
          </p:cNvCxnSpPr>
          <p:nvPr/>
        </p:nvCxnSpPr>
        <p:spPr>
          <a:xfrm flipV="1">
            <a:off x="3604127" y="3205499"/>
            <a:ext cx="2061636" cy="600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E2EBDF38-DEA7-42AC-B014-F917F4EC71CA}"/>
              </a:ext>
            </a:extLst>
          </p:cNvPr>
          <p:cNvSpPr txBox="1"/>
          <p:nvPr/>
        </p:nvSpPr>
        <p:spPr>
          <a:xfrm>
            <a:off x="3931997" y="2871932"/>
            <a:ext cx="140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+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–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*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^ </a:t>
            </a:r>
          </a:p>
        </p:txBody>
      </p:sp>
      <p:sp>
        <p:nvSpPr>
          <p:cNvPr id="18" name="Seta: Circular 17">
            <a:extLst>
              <a:ext uri="{FF2B5EF4-FFF2-40B4-BE49-F238E27FC236}">
                <a16:creationId xmlns:a16="http://schemas.microsoft.com/office/drawing/2014/main" xmlns="" id="{364652BC-79CA-4267-9ED7-E361A17A0443}"/>
              </a:ext>
            </a:extLst>
          </p:cNvPr>
          <p:cNvSpPr/>
          <p:nvPr/>
        </p:nvSpPr>
        <p:spPr>
          <a:xfrm>
            <a:off x="2778126" y="2535102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xmlns="" id="{4CF31268-74EF-49AA-8A9C-48FFAF98CCF9}"/>
              </a:ext>
            </a:extLst>
          </p:cNvPr>
          <p:cNvSpPr txBox="1"/>
          <p:nvPr/>
        </p:nvSpPr>
        <p:spPr>
          <a:xfrm rot="19939312">
            <a:off x="2522971" y="2342519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61" name="Círculo: Vazio 60">
            <a:extLst>
              <a:ext uri="{FF2B5EF4-FFF2-40B4-BE49-F238E27FC236}">
                <a16:creationId xmlns:a16="http://schemas.microsoft.com/office/drawing/2014/main" xmlns="" id="{D5EBEEB5-7544-415F-969C-E3CAE52F894A}"/>
              </a:ext>
            </a:extLst>
          </p:cNvPr>
          <p:cNvSpPr/>
          <p:nvPr/>
        </p:nvSpPr>
        <p:spPr>
          <a:xfrm>
            <a:off x="5665763" y="2867296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xmlns="" id="{F8662209-CC73-4844-98AF-25BAA8574176}"/>
              </a:ext>
            </a:extLst>
          </p:cNvPr>
          <p:cNvSpPr txBox="1"/>
          <p:nvPr/>
        </p:nvSpPr>
        <p:spPr>
          <a:xfrm>
            <a:off x="3508596" y="408554"/>
            <a:ext cx="5174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arithmetic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operator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xmlns="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xmlns="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xmlns="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1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: Único Canto Recortado 68">
            <a:extLst>
              <a:ext uri="{FF2B5EF4-FFF2-40B4-BE49-F238E27FC236}">
                <a16:creationId xmlns:a16="http://schemas.microsoft.com/office/drawing/2014/main" xmlns="" id="{783C8D63-0708-47DF-B1AC-5F54E9B26435}"/>
              </a:ext>
            </a:extLst>
          </p:cNvPr>
          <p:cNvSpPr/>
          <p:nvPr/>
        </p:nvSpPr>
        <p:spPr>
          <a:xfrm>
            <a:off x="6935043" y="2008301"/>
            <a:ext cx="3104149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xmlns="" id="{48DF54F8-43CF-44E9-85E4-646DD4EFC65D}"/>
              </a:ext>
            </a:extLst>
          </p:cNvPr>
          <p:cNvSpPr txBox="1"/>
          <p:nvPr/>
        </p:nvSpPr>
        <p:spPr>
          <a:xfrm>
            <a:off x="6935043" y="2008300"/>
            <a:ext cx="32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TK_Relational_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Operator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_#_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Equal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6" name="Retângulo: Único Canto Recortado 75">
            <a:extLst>
              <a:ext uri="{FF2B5EF4-FFF2-40B4-BE49-F238E27FC236}">
                <a16:creationId xmlns:a16="http://schemas.microsoft.com/office/drawing/2014/main" xmlns="" id="{D9443C8E-E977-429C-A77E-673E83DAC037}"/>
              </a:ext>
            </a:extLst>
          </p:cNvPr>
          <p:cNvSpPr/>
          <p:nvPr/>
        </p:nvSpPr>
        <p:spPr>
          <a:xfrm>
            <a:off x="9866126" y="2870283"/>
            <a:ext cx="1382703" cy="995150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xmlns="" id="{54117930-50A0-4B78-AFE1-50BBF9194C5E}"/>
              </a:ext>
            </a:extLst>
          </p:cNvPr>
          <p:cNvSpPr txBox="1"/>
          <p:nvPr/>
        </p:nvSpPr>
        <p:spPr>
          <a:xfrm>
            <a:off x="9866125" y="2870283"/>
            <a:ext cx="15469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#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can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be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: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More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Less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Not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xmlns="" id="{3272DDE6-AD5A-4207-86D4-5FD36093EB43}"/>
              </a:ext>
            </a:extLst>
          </p:cNvPr>
          <p:cNvSpPr/>
          <p:nvPr/>
        </p:nvSpPr>
        <p:spPr>
          <a:xfrm>
            <a:off x="1702015" y="3104916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xmlns="" id="{D2A2D81A-7AB6-4675-9900-C1EEF7C703EE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378420" y="3443119"/>
            <a:ext cx="2314073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E2EBDF38-DEA7-42AC-B014-F917F4EC71CA}"/>
              </a:ext>
            </a:extLst>
          </p:cNvPr>
          <p:cNvSpPr txBox="1"/>
          <p:nvPr/>
        </p:nvSpPr>
        <p:spPr>
          <a:xfrm>
            <a:off x="2994386" y="3108021"/>
            <a:ext cx="98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&lt;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&gt;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!</a:t>
            </a:r>
          </a:p>
        </p:txBody>
      </p:sp>
      <p:sp>
        <p:nvSpPr>
          <p:cNvPr id="18" name="Seta: Circular 17">
            <a:extLst>
              <a:ext uri="{FF2B5EF4-FFF2-40B4-BE49-F238E27FC236}">
                <a16:creationId xmlns:a16="http://schemas.microsoft.com/office/drawing/2014/main" xmlns="" id="{364652BC-79CA-4267-9ED7-E361A17A0443}"/>
              </a:ext>
            </a:extLst>
          </p:cNvPr>
          <p:cNvSpPr/>
          <p:nvPr/>
        </p:nvSpPr>
        <p:spPr>
          <a:xfrm>
            <a:off x="1552419" y="2766713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xmlns="" id="{4CF31268-74EF-49AA-8A9C-48FFAF98CCF9}"/>
              </a:ext>
            </a:extLst>
          </p:cNvPr>
          <p:cNvSpPr txBox="1"/>
          <p:nvPr/>
        </p:nvSpPr>
        <p:spPr>
          <a:xfrm rot="19939312">
            <a:off x="1297264" y="2574130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61" name="Círculo: Vazio 60">
            <a:extLst>
              <a:ext uri="{FF2B5EF4-FFF2-40B4-BE49-F238E27FC236}">
                <a16:creationId xmlns:a16="http://schemas.microsoft.com/office/drawing/2014/main" xmlns="" id="{D5EBEEB5-7544-415F-969C-E3CAE52F894A}"/>
              </a:ext>
            </a:extLst>
          </p:cNvPr>
          <p:cNvSpPr/>
          <p:nvPr/>
        </p:nvSpPr>
        <p:spPr>
          <a:xfrm>
            <a:off x="6215127" y="2072411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xmlns="" id="{F8662209-CC73-4844-98AF-25BAA8574176}"/>
              </a:ext>
            </a:extLst>
          </p:cNvPr>
          <p:cNvSpPr txBox="1"/>
          <p:nvPr/>
        </p:nvSpPr>
        <p:spPr>
          <a:xfrm>
            <a:off x="3573520" y="408554"/>
            <a:ext cx="504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relational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operator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xmlns="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xmlns="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xmlns="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xmlns="" id="{1B9B0AF7-92D2-4F4D-A8F6-84CF177929B5}"/>
              </a:ext>
            </a:extLst>
          </p:cNvPr>
          <p:cNvSpPr/>
          <p:nvPr/>
        </p:nvSpPr>
        <p:spPr>
          <a:xfrm>
            <a:off x="4735745" y="3070148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12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xmlns="" id="{898CC9BD-A20D-4495-B03C-C5227E9A0E75}"/>
              </a:ext>
            </a:extLst>
          </p:cNvPr>
          <p:cNvCxnSpPr>
            <a:cxnSpLocks/>
            <a:stCxn id="21" idx="7"/>
            <a:endCxn id="61" idx="3"/>
          </p:cNvCxnSpPr>
          <p:nvPr/>
        </p:nvCxnSpPr>
        <p:spPr>
          <a:xfrm flipV="1">
            <a:off x="5313093" y="2649760"/>
            <a:ext cx="1001091" cy="51944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800DE514-423C-48E3-9916-048591C71DE8}"/>
              </a:ext>
            </a:extLst>
          </p:cNvPr>
          <p:cNvSpPr txBox="1"/>
          <p:nvPr/>
        </p:nvSpPr>
        <p:spPr>
          <a:xfrm rot="19901345">
            <a:off x="5525117" y="2596845"/>
            <a:ext cx="420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=</a:t>
            </a:r>
          </a:p>
        </p:txBody>
      </p:sp>
      <p:sp>
        <p:nvSpPr>
          <p:cNvPr id="27" name="Círculo: Vazio 26">
            <a:extLst>
              <a:ext uri="{FF2B5EF4-FFF2-40B4-BE49-F238E27FC236}">
                <a16:creationId xmlns:a16="http://schemas.microsoft.com/office/drawing/2014/main" xmlns="" id="{3C0C634C-6531-4A40-800B-59E5201BD93B}"/>
              </a:ext>
            </a:extLst>
          </p:cNvPr>
          <p:cNvSpPr/>
          <p:nvPr/>
        </p:nvSpPr>
        <p:spPr>
          <a:xfrm>
            <a:off x="6198518" y="4152018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xmlns="" id="{E9B26278-720A-4F70-A43A-373D311887E8}"/>
              </a:ext>
            </a:extLst>
          </p:cNvPr>
          <p:cNvCxnSpPr>
            <a:cxnSpLocks/>
            <a:stCxn id="21" idx="5"/>
            <a:endCxn id="27" idx="1"/>
          </p:cNvCxnSpPr>
          <p:nvPr/>
        </p:nvCxnSpPr>
        <p:spPr>
          <a:xfrm>
            <a:off x="5313093" y="3647497"/>
            <a:ext cx="984482" cy="60357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370B077E-87EF-41C6-9056-D9173F395C2F}"/>
              </a:ext>
            </a:extLst>
          </p:cNvPr>
          <p:cNvSpPr txBox="1"/>
          <p:nvPr/>
        </p:nvSpPr>
        <p:spPr>
          <a:xfrm rot="1861224">
            <a:off x="5530352" y="3622692"/>
            <a:ext cx="73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other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33" name="Retângulo: Único Canto Recortado 32">
            <a:extLst>
              <a:ext uri="{FF2B5EF4-FFF2-40B4-BE49-F238E27FC236}">
                <a16:creationId xmlns:a16="http://schemas.microsoft.com/office/drawing/2014/main" xmlns="" id="{C0A0B8BD-F7CB-40C2-A5A7-CF643F96FD2C}"/>
              </a:ext>
            </a:extLst>
          </p:cNvPr>
          <p:cNvSpPr/>
          <p:nvPr/>
        </p:nvSpPr>
        <p:spPr>
          <a:xfrm>
            <a:off x="6935043" y="4216033"/>
            <a:ext cx="2499961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xmlns="" id="{C066A260-1CDD-43D2-AE83-E7F4E1F2F6E4}"/>
              </a:ext>
            </a:extLst>
          </p:cNvPr>
          <p:cNvSpPr txBox="1"/>
          <p:nvPr/>
        </p:nvSpPr>
        <p:spPr>
          <a:xfrm>
            <a:off x="6935043" y="4216032"/>
            <a:ext cx="2499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TK_Relational_Operator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_#</a:t>
            </a:r>
          </a:p>
        </p:txBody>
      </p:sp>
    </p:spTree>
    <p:extLst>
      <p:ext uri="{BB962C8B-B14F-4D97-AF65-F5344CB8AC3E}">
        <p14:creationId xmlns:p14="http://schemas.microsoft.com/office/powerpoint/2010/main" val="30603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: Único Canto Recortado 32">
            <a:extLst>
              <a:ext uri="{FF2B5EF4-FFF2-40B4-BE49-F238E27FC236}">
                <a16:creationId xmlns:a16="http://schemas.microsoft.com/office/drawing/2014/main" xmlns="" id="{C0A0B8BD-F7CB-40C2-A5A7-CF643F96FD2C}"/>
              </a:ext>
            </a:extLst>
          </p:cNvPr>
          <p:cNvSpPr/>
          <p:nvPr/>
        </p:nvSpPr>
        <p:spPr>
          <a:xfrm>
            <a:off x="8420634" y="4137229"/>
            <a:ext cx="2837235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xmlns="" id="{C066A260-1CDD-43D2-AE83-E7F4E1F2F6E4}"/>
              </a:ext>
            </a:extLst>
          </p:cNvPr>
          <p:cNvSpPr txBox="1"/>
          <p:nvPr/>
        </p:nvSpPr>
        <p:spPr>
          <a:xfrm>
            <a:off x="8420634" y="4137228"/>
            <a:ext cx="294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TK_Relational_Operator_Equal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35" name="Retângulo: Único Canto Recortado 34">
            <a:extLst>
              <a:ext uri="{FF2B5EF4-FFF2-40B4-BE49-F238E27FC236}">
                <a16:creationId xmlns:a16="http://schemas.microsoft.com/office/drawing/2014/main" xmlns="" id="{C8C1E85B-A5D4-4B09-9590-2FCAEABFF5AF}"/>
              </a:ext>
            </a:extLst>
          </p:cNvPr>
          <p:cNvSpPr/>
          <p:nvPr/>
        </p:nvSpPr>
        <p:spPr>
          <a:xfrm>
            <a:off x="3360474" y="4115947"/>
            <a:ext cx="2976826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xmlns="" id="{F92DEF53-4E15-4526-B2F9-176F3D43F2B8}"/>
              </a:ext>
            </a:extLst>
          </p:cNvPr>
          <p:cNvSpPr txBox="1"/>
          <p:nvPr/>
        </p:nvSpPr>
        <p:spPr>
          <a:xfrm>
            <a:off x="3360473" y="4115946"/>
            <a:ext cx="3103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TK_Arithmetic_Operator_Assign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xmlns="" id="{3272DDE6-AD5A-4207-86D4-5FD36093EB43}"/>
              </a:ext>
            </a:extLst>
          </p:cNvPr>
          <p:cNvSpPr/>
          <p:nvPr/>
        </p:nvSpPr>
        <p:spPr>
          <a:xfrm>
            <a:off x="1549948" y="2333452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xmlns="" id="{D2A2D81A-7AB6-4675-9900-C1EEF7C703EE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>
            <a:off x="2226353" y="2671655"/>
            <a:ext cx="2348064" cy="2159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E2EBDF38-DEA7-42AC-B014-F917F4EC71CA}"/>
              </a:ext>
            </a:extLst>
          </p:cNvPr>
          <p:cNvSpPr txBox="1"/>
          <p:nvPr/>
        </p:nvSpPr>
        <p:spPr>
          <a:xfrm>
            <a:off x="3137558" y="2374804"/>
            <a:ext cx="29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=</a:t>
            </a:r>
          </a:p>
        </p:txBody>
      </p:sp>
      <p:sp>
        <p:nvSpPr>
          <p:cNvPr id="18" name="Seta: Circular 17">
            <a:extLst>
              <a:ext uri="{FF2B5EF4-FFF2-40B4-BE49-F238E27FC236}">
                <a16:creationId xmlns:a16="http://schemas.microsoft.com/office/drawing/2014/main" xmlns="" id="{364652BC-79CA-4267-9ED7-E361A17A0443}"/>
              </a:ext>
            </a:extLst>
          </p:cNvPr>
          <p:cNvSpPr/>
          <p:nvPr/>
        </p:nvSpPr>
        <p:spPr>
          <a:xfrm>
            <a:off x="1400352" y="1995249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xmlns="" id="{4CF31268-74EF-49AA-8A9C-48FFAF98CCF9}"/>
              </a:ext>
            </a:extLst>
          </p:cNvPr>
          <p:cNvSpPr txBox="1"/>
          <p:nvPr/>
        </p:nvSpPr>
        <p:spPr>
          <a:xfrm rot="19939312">
            <a:off x="1145197" y="1802666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</a:p>
        </p:txBody>
      </p:sp>
      <p:sp>
        <p:nvSpPr>
          <p:cNvPr id="61" name="Círculo: Vazio 60">
            <a:extLst>
              <a:ext uri="{FF2B5EF4-FFF2-40B4-BE49-F238E27FC236}">
                <a16:creationId xmlns:a16="http://schemas.microsoft.com/office/drawing/2014/main" xmlns="" id="{D5EBEEB5-7544-415F-969C-E3CAE52F894A}"/>
              </a:ext>
            </a:extLst>
          </p:cNvPr>
          <p:cNvSpPr/>
          <p:nvPr/>
        </p:nvSpPr>
        <p:spPr>
          <a:xfrm>
            <a:off x="7699043" y="4137228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xmlns="" id="{F8662209-CC73-4844-98AF-25BAA8574176}"/>
              </a:ext>
            </a:extLst>
          </p:cNvPr>
          <p:cNvSpPr txBox="1"/>
          <p:nvPr/>
        </p:nvSpPr>
        <p:spPr>
          <a:xfrm>
            <a:off x="4612266" y="408554"/>
            <a:ext cx="2967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equal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xmlns="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xmlns="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xmlns="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xmlns="" id="{1B9B0AF7-92D2-4F4D-A8F6-84CF177929B5}"/>
              </a:ext>
            </a:extLst>
          </p:cNvPr>
          <p:cNvSpPr/>
          <p:nvPr/>
        </p:nvSpPr>
        <p:spPr>
          <a:xfrm>
            <a:off x="4574417" y="2355048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14</a:t>
            </a:r>
          </a:p>
        </p:txBody>
      </p:sp>
      <p:sp>
        <p:nvSpPr>
          <p:cNvPr id="27" name="Círculo: Vazio 26">
            <a:extLst>
              <a:ext uri="{FF2B5EF4-FFF2-40B4-BE49-F238E27FC236}">
                <a16:creationId xmlns:a16="http://schemas.microsoft.com/office/drawing/2014/main" xmlns="" id="{3C0C634C-6531-4A40-800B-59E5201BD93B}"/>
              </a:ext>
            </a:extLst>
          </p:cNvPr>
          <p:cNvSpPr/>
          <p:nvPr/>
        </p:nvSpPr>
        <p:spPr>
          <a:xfrm>
            <a:off x="2638221" y="4059021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xmlns="" id="{E9B26278-720A-4F70-A43A-373D311887E8}"/>
              </a:ext>
            </a:extLst>
          </p:cNvPr>
          <p:cNvCxnSpPr>
            <a:cxnSpLocks/>
            <a:stCxn id="21" idx="3"/>
            <a:endCxn id="27" idx="7"/>
          </p:cNvCxnSpPr>
          <p:nvPr/>
        </p:nvCxnSpPr>
        <p:spPr>
          <a:xfrm flipH="1">
            <a:off x="3215569" y="2932397"/>
            <a:ext cx="1457905" cy="122568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370B077E-87EF-41C6-9056-D9173F395C2F}"/>
              </a:ext>
            </a:extLst>
          </p:cNvPr>
          <p:cNvSpPr txBox="1"/>
          <p:nvPr/>
        </p:nvSpPr>
        <p:spPr>
          <a:xfrm rot="19156348">
            <a:off x="3412071" y="3245914"/>
            <a:ext cx="73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other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1" name="Fluxograma: Conector 40">
            <a:extLst>
              <a:ext uri="{FF2B5EF4-FFF2-40B4-BE49-F238E27FC236}">
                <a16:creationId xmlns:a16="http://schemas.microsoft.com/office/drawing/2014/main" xmlns="" id="{D4D90879-75C0-4C85-A76D-2EBD2099FC88}"/>
              </a:ext>
            </a:extLst>
          </p:cNvPr>
          <p:cNvSpPr/>
          <p:nvPr/>
        </p:nvSpPr>
        <p:spPr>
          <a:xfrm>
            <a:off x="6464300" y="2656827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15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xmlns="" id="{EDAE786D-66A0-42C3-80F2-9573209DB78D}"/>
              </a:ext>
            </a:extLst>
          </p:cNvPr>
          <p:cNvCxnSpPr>
            <a:cxnSpLocks/>
            <a:stCxn id="21" idx="6"/>
            <a:endCxn id="41" idx="2"/>
          </p:cNvCxnSpPr>
          <p:nvPr/>
        </p:nvCxnSpPr>
        <p:spPr>
          <a:xfrm>
            <a:off x="5250822" y="2693251"/>
            <a:ext cx="1213478" cy="30177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xmlns="" id="{FBB63848-B972-4B72-B7FC-16EE579C5009}"/>
              </a:ext>
            </a:extLst>
          </p:cNvPr>
          <p:cNvSpPr txBox="1"/>
          <p:nvPr/>
        </p:nvSpPr>
        <p:spPr>
          <a:xfrm rot="902673">
            <a:off x="5616447" y="2514950"/>
            <a:ext cx="29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=</a:t>
            </a: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xmlns="" id="{56E99AD3-01CA-4660-A8C9-63E5D99D3FE9}"/>
              </a:ext>
            </a:extLst>
          </p:cNvPr>
          <p:cNvCxnSpPr>
            <a:cxnSpLocks/>
            <a:stCxn id="41" idx="5"/>
            <a:endCxn id="61" idx="0"/>
          </p:cNvCxnSpPr>
          <p:nvPr/>
        </p:nvCxnSpPr>
        <p:spPr>
          <a:xfrm>
            <a:off x="7041648" y="3234176"/>
            <a:ext cx="995598" cy="90305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xmlns="" id="{2B25DAE9-9FBF-47BB-84AF-DD539956DC67}"/>
              </a:ext>
            </a:extLst>
          </p:cNvPr>
          <p:cNvSpPr txBox="1"/>
          <p:nvPr/>
        </p:nvSpPr>
        <p:spPr>
          <a:xfrm rot="2473191">
            <a:off x="7231800" y="3365536"/>
            <a:ext cx="732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other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51" name="Fluxograma: Conector 50">
            <a:extLst>
              <a:ext uri="{FF2B5EF4-FFF2-40B4-BE49-F238E27FC236}">
                <a16:creationId xmlns:a16="http://schemas.microsoft.com/office/drawing/2014/main" xmlns="" id="{8339634B-DD8D-45EE-B4B3-5EEFEEB3054C}"/>
              </a:ext>
            </a:extLst>
          </p:cNvPr>
          <p:cNvSpPr/>
          <p:nvPr/>
        </p:nvSpPr>
        <p:spPr>
          <a:xfrm>
            <a:off x="8931531" y="2143746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Ex4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xmlns="" id="{A997884D-AD5A-4A27-AF4E-F2EE7E33484A}"/>
              </a:ext>
            </a:extLst>
          </p:cNvPr>
          <p:cNvCxnSpPr>
            <a:cxnSpLocks/>
            <a:stCxn id="41" idx="6"/>
            <a:endCxn id="51" idx="2"/>
          </p:cNvCxnSpPr>
          <p:nvPr/>
        </p:nvCxnSpPr>
        <p:spPr>
          <a:xfrm flipV="1">
            <a:off x="7140705" y="2481949"/>
            <a:ext cx="1790826" cy="51308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xmlns="" id="{F98719A9-7102-4359-A9F0-94F3B14A4F0B}"/>
              </a:ext>
            </a:extLst>
          </p:cNvPr>
          <p:cNvSpPr txBox="1"/>
          <p:nvPr/>
        </p:nvSpPr>
        <p:spPr>
          <a:xfrm rot="20616037">
            <a:off x="7829736" y="2463687"/>
            <a:ext cx="29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24735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: Único Canto Recortado 35">
            <a:extLst>
              <a:ext uri="{FF2B5EF4-FFF2-40B4-BE49-F238E27FC236}">
                <a16:creationId xmlns:a16="http://schemas.microsoft.com/office/drawing/2014/main" xmlns="" id="{AA357EBC-7951-4EFB-8C8A-10098AE1F27D}"/>
              </a:ext>
            </a:extLst>
          </p:cNvPr>
          <p:cNvSpPr/>
          <p:nvPr/>
        </p:nvSpPr>
        <p:spPr>
          <a:xfrm>
            <a:off x="2933340" y="4955840"/>
            <a:ext cx="6095146" cy="962009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xmlns="" id="{C8DD7EF8-8BAD-4A01-8EE6-131232181794}"/>
              </a:ext>
            </a:extLst>
          </p:cNvPr>
          <p:cNvSpPr txBox="1"/>
          <p:nvPr/>
        </p:nvSpPr>
        <p:spPr>
          <a:xfrm>
            <a:off x="2933340" y="4955840"/>
            <a:ext cx="6095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public</a:t>
            </a:r>
            <a:r>
              <a:rPr lang="pt-BR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static</a:t>
            </a:r>
            <a:r>
              <a:rPr lang="pt-BR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boolean</a:t>
            </a:r>
            <a:r>
              <a:rPr lang="pt-BR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isSpecialCharacter</a:t>
            </a:r>
            <a:r>
              <a:rPr lang="pt-BR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(char c){</a:t>
            </a:r>
          </a:p>
          <a:p>
            <a:r>
              <a:rPr lang="pt-BR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       </a:t>
            </a:r>
            <a:r>
              <a:rPr lang="pt-BR" sz="1400" dirty="0" err="1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return</a:t>
            </a:r>
            <a:r>
              <a:rPr lang="pt-BR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c==')' || c=='(' || c=='{' || c=='}' || c=='[' || c==']'|| c==',' || c==';' </a:t>
            </a:r>
          </a:p>
          <a:p>
            <a:r>
              <a:rPr lang="pt-BR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               || c == ':' || c=='#';</a:t>
            </a:r>
          </a:p>
          <a:p>
            <a:r>
              <a:rPr lang="pt-BR" sz="1400" dirty="0">
                <a:solidFill>
                  <a:srgbClr val="002060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    }</a:t>
            </a:r>
          </a:p>
        </p:txBody>
      </p:sp>
      <p:sp>
        <p:nvSpPr>
          <p:cNvPr id="16" name="Retângulo: Único Canto Recortado 15">
            <a:extLst>
              <a:ext uri="{FF2B5EF4-FFF2-40B4-BE49-F238E27FC236}">
                <a16:creationId xmlns:a16="http://schemas.microsoft.com/office/drawing/2014/main" xmlns="" id="{52D4208D-6FD7-4F8E-AEBA-E4AD9E4A0FD2}"/>
              </a:ext>
            </a:extLst>
          </p:cNvPr>
          <p:cNvSpPr/>
          <p:nvPr/>
        </p:nvSpPr>
        <p:spPr>
          <a:xfrm>
            <a:off x="9593723" y="2044004"/>
            <a:ext cx="1683877" cy="2552286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99C2F8FD-A8C4-4282-A817-3E2445046A8F}"/>
              </a:ext>
            </a:extLst>
          </p:cNvPr>
          <p:cNvSpPr txBox="1"/>
          <p:nvPr/>
        </p:nvSpPr>
        <p:spPr>
          <a:xfrm>
            <a:off x="9593722" y="2044005"/>
            <a:ext cx="16838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#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can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be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:</a:t>
            </a:r>
          </a:p>
          <a:p>
            <a:r>
              <a:rPr lang="pt-BR" sz="1400" dirty="0" err="1" smtClean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Parentheses</a:t>
            </a:r>
            <a:r>
              <a:rPr lang="pt-BR" sz="1400" dirty="0" smtClean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 open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 smtClean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Parentheses</a:t>
            </a:r>
            <a:r>
              <a:rPr lang="pt-BR" sz="1400" dirty="0" smtClean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 smtClean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closed</a:t>
            </a:r>
            <a:endParaRPr lang="pt-BR" sz="1400" dirty="0" smtClean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 smtClean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Braces</a:t>
            </a:r>
            <a:r>
              <a:rPr lang="pt-BR" sz="1400" dirty="0" smtClean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 open</a:t>
            </a:r>
          </a:p>
          <a:p>
            <a:r>
              <a:rPr lang="pt-BR" sz="1400" dirty="0" err="1" smtClean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Braces</a:t>
            </a:r>
            <a:r>
              <a:rPr lang="pt-BR" sz="1400" dirty="0" smtClean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 smtClean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closed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 smtClean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Brackets</a:t>
            </a:r>
            <a:r>
              <a:rPr lang="pt-BR" sz="1400" dirty="0" smtClean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 open</a:t>
            </a:r>
          </a:p>
          <a:p>
            <a:r>
              <a:rPr lang="pt-BR" sz="1400" dirty="0" err="1" smtClean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Brackets</a:t>
            </a:r>
            <a:r>
              <a:rPr lang="pt-BR" sz="1400" dirty="0" smtClean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 smtClean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closed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Comma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Semicolon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Two_points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Hash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69" name="Retângulo: Único Canto Recortado 68">
            <a:extLst>
              <a:ext uri="{FF2B5EF4-FFF2-40B4-BE49-F238E27FC236}">
                <a16:creationId xmlns:a16="http://schemas.microsoft.com/office/drawing/2014/main" xmlns="" id="{783C8D63-0708-47DF-B1AC-5F54E9B26435}"/>
              </a:ext>
            </a:extLst>
          </p:cNvPr>
          <p:cNvSpPr/>
          <p:nvPr/>
        </p:nvSpPr>
        <p:spPr>
          <a:xfrm>
            <a:off x="6379936" y="2832211"/>
            <a:ext cx="2459264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xmlns="" id="{48DF54F8-43CF-44E9-85E4-646DD4EFC65D}"/>
              </a:ext>
            </a:extLst>
          </p:cNvPr>
          <p:cNvSpPr txBox="1"/>
          <p:nvPr/>
        </p:nvSpPr>
        <p:spPr>
          <a:xfrm>
            <a:off x="6379935" y="2832210"/>
            <a:ext cx="264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TK_Special_Character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_#</a:t>
            </a: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xmlns="" id="{3272DDE6-AD5A-4207-86D4-5FD36093EB43}"/>
              </a:ext>
            </a:extLst>
          </p:cNvPr>
          <p:cNvSpPr/>
          <p:nvPr/>
        </p:nvSpPr>
        <p:spPr>
          <a:xfrm>
            <a:off x="2927722" y="2873305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xmlns="" id="{D2A2D81A-7AB6-4675-9900-C1EEF7C703EE}"/>
              </a:ext>
            </a:extLst>
          </p:cNvPr>
          <p:cNvCxnSpPr>
            <a:cxnSpLocks/>
            <a:stCxn id="4" idx="6"/>
            <a:endCxn id="61" idx="2"/>
          </p:cNvCxnSpPr>
          <p:nvPr/>
        </p:nvCxnSpPr>
        <p:spPr>
          <a:xfrm flipV="1">
            <a:off x="3604127" y="3205499"/>
            <a:ext cx="2061636" cy="600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E2EBDF38-DEA7-42AC-B014-F917F4EC71CA}"/>
              </a:ext>
            </a:extLst>
          </p:cNvPr>
          <p:cNvSpPr txBox="1"/>
          <p:nvPr/>
        </p:nvSpPr>
        <p:spPr>
          <a:xfrm>
            <a:off x="3660372" y="2882509"/>
            <a:ext cx="206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isSpecialCharacter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(c)</a:t>
            </a:r>
          </a:p>
        </p:txBody>
      </p:sp>
      <p:sp>
        <p:nvSpPr>
          <p:cNvPr id="18" name="Seta: Circular 17">
            <a:extLst>
              <a:ext uri="{FF2B5EF4-FFF2-40B4-BE49-F238E27FC236}">
                <a16:creationId xmlns:a16="http://schemas.microsoft.com/office/drawing/2014/main" xmlns="" id="{364652BC-79CA-4267-9ED7-E361A17A0443}"/>
              </a:ext>
            </a:extLst>
          </p:cNvPr>
          <p:cNvSpPr/>
          <p:nvPr/>
        </p:nvSpPr>
        <p:spPr>
          <a:xfrm>
            <a:off x="2778126" y="2535102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xmlns="" id="{4CF31268-74EF-49AA-8A9C-48FFAF98CCF9}"/>
              </a:ext>
            </a:extLst>
          </p:cNvPr>
          <p:cNvSpPr txBox="1"/>
          <p:nvPr/>
        </p:nvSpPr>
        <p:spPr>
          <a:xfrm rot="19939312">
            <a:off x="2522971" y="2342519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61" name="Círculo: Vazio 60">
            <a:extLst>
              <a:ext uri="{FF2B5EF4-FFF2-40B4-BE49-F238E27FC236}">
                <a16:creationId xmlns:a16="http://schemas.microsoft.com/office/drawing/2014/main" xmlns="" id="{D5EBEEB5-7544-415F-969C-E3CAE52F894A}"/>
              </a:ext>
            </a:extLst>
          </p:cNvPr>
          <p:cNvSpPr/>
          <p:nvPr/>
        </p:nvSpPr>
        <p:spPr>
          <a:xfrm>
            <a:off x="5665763" y="2867296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xmlns="" id="{F8662209-CC73-4844-98AF-25BAA8574176}"/>
              </a:ext>
            </a:extLst>
          </p:cNvPr>
          <p:cNvSpPr txBox="1"/>
          <p:nvPr/>
        </p:nvSpPr>
        <p:spPr>
          <a:xfrm>
            <a:off x="3725006" y="408554"/>
            <a:ext cx="4742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special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character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xmlns="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xmlns="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xmlns="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46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Conector 3">
            <a:extLst>
              <a:ext uri="{FF2B5EF4-FFF2-40B4-BE49-F238E27FC236}">
                <a16:creationId xmlns:a16="http://schemas.microsoft.com/office/drawing/2014/main" xmlns="" id="{3272DDE6-AD5A-4207-86D4-5FD36093EB43}"/>
              </a:ext>
            </a:extLst>
          </p:cNvPr>
          <p:cNvSpPr/>
          <p:nvPr/>
        </p:nvSpPr>
        <p:spPr>
          <a:xfrm>
            <a:off x="3588122" y="3302190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xmlns="" id="{D2A2D81A-7AB6-4675-9900-C1EEF7C703EE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 flipV="1">
            <a:off x="4264527" y="3624599"/>
            <a:ext cx="1689021" cy="1579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E2EBDF38-DEA7-42AC-B014-F917F4EC71CA}"/>
              </a:ext>
            </a:extLst>
          </p:cNvPr>
          <p:cNvSpPr txBox="1"/>
          <p:nvPr/>
        </p:nvSpPr>
        <p:spPr>
          <a:xfrm>
            <a:off x="4299950" y="3333016"/>
            <a:ext cx="179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>
                <a:latin typeface="Biome" panose="020B0502040204020203" pitchFamily="34" charset="0"/>
                <a:cs typeface="Biome" panose="020B0502040204020203" pitchFamily="34" charset="0"/>
              </a:rPr>
              <a:t>isPunctuation</a:t>
            </a:r>
            <a:r>
              <a:rPr lang="pt-BR" sz="1400" dirty="0" smtClean="0">
                <a:latin typeface="Biome" panose="020B0502040204020203" pitchFamily="34" charset="0"/>
                <a:cs typeface="Biome" panose="020B0502040204020203" pitchFamily="34" charset="0"/>
              </a:rPr>
              <a:t>(c)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18" name="Seta: Circular 17">
            <a:extLst>
              <a:ext uri="{FF2B5EF4-FFF2-40B4-BE49-F238E27FC236}">
                <a16:creationId xmlns:a16="http://schemas.microsoft.com/office/drawing/2014/main" xmlns="" id="{364652BC-79CA-4267-9ED7-E361A17A0443}"/>
              </a:ext>
            </a:extLst>
          </p:cNvPr>
          <p:cNvSpPr/>
          <p:nvPr/>
        </p:nvSpPr>
        <p:spPr>
          <a:xfrm>
            <a:off x="3438526" y="2963987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xmlns="" id="{4CF31268-74EF-49AA-8A9C-48FFAF98CCF9}"/>
              </a:ext>
            </a:extLst>
          </p:cNvPr>
          <p:cNvSpPr txBox="1"/>
          <p:nvPr/>
        </p:nvSpPr>
        <p:spPr>
          <a:xfrm rot="19939312">
            <a:off x="3183371" y="2771404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xmlns="" id="{F8662209-CC73-4844-98AF-25BAA8574176}"/>
              </a:ext>
            </a:extLst>
          </p:cNvPr>
          <p:cNvSpPr txBox="1"/>
          <p:nvPr/>
        </p:nvSpPr>
        <p:spPr>
          <a:xfrm>
            <a:off x="4084883" y="408554"/>
            <a:ext cx="4022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punctuation</a:t>
            </a:r>
            <a:endParaRPr lang="pt-BR" sz="2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xmlns="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xmlns="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xmlns="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xmlns="" id="{8085707A-6CAD-46C5-930A-A779AD578522}"/>
              </a:ext>
            </a:extLst>
          </p:cNvPr>
          <p:cNvSpPr/>
          <p:nvPr/>
        </p:nvSpPr>
        <p:spPr>
          <a:xfrm>
            <a:off x="5953548" y="3286396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11</a:t>
            </a:r>
          </a:p>
        </p:txBody>
      </p:sp>
      <p:sp>
        <p:nvSpPr>
          <p:cNvPr id="23" name="Fluxograma: Conector 22">
            <a:extLst>
              <a:ext uri="{FF2B5EF4-FFF2-40B4-BE49-F238E27FC236}">
                <a16:creationId xmlns:a16="http://schemas.microsoft.com/office/drawing/2014/main" xmlns="" id="{3AD66AF6-F264-4EE0-9776-468FBE531FC1}"/>
              </a:ext>
            </a:extLst>
          </p:cNvPr>
          <p:cNvSpPr/>
          <p:nvPr/>
        </p:nvSpPr>
        <p:spPr>
          <a:xfrm>
            <a:off x="8318974" y="2625784"/>
            <a:ext cx="676405" cy="676406"/>
          </a:xfrm>
          <a:prstGeom prst="flowChartConnector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rgbClr val="C0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Ex3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xmlns="" id="{ADBA826C-D64E-4F39-825E-24C8693FA8B1}"/>
              </a:ext>
            </a:extLst>
          </p:cNvPr>
          <p:cNvCxnSpPr>
            <a:cxnSpLocks/>
            <a:stCxn id="21" idx="7"/>
            <a:endCxn id="23" idx="2"/>
          </p:cNvCxnSpPr>
          <p:nvPr/>
        </p:nvCxnSpPr>
        <p:spPr>
          <a:xfrm flipV="1">
            <a:off x="6530896" y="2963987"/>
            <a:ext cx="1788078" cy="42146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A31EB483-044E-48C9-943D-CA5376CDC29D}"/>
              </a:ext>
            </a:extLst>
          </p:cNvPr>
          <p:cNvSpPr txBox="1"/>
          <p:nvPr/>
        </p:nvSpPr>
        <p:spPr>
          <a:xfrm rot="20734333">
            <a:off x="6721771" y="2771404"/>
            <a:ext cx="2060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!char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and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!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digit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28" name="Seta: Circular 27">
            <a:extLst>
              <a:ext uri="{FF2B5EF4-FFF2-40B4-BE49-F238E27FC236}">
                <a16:creationId xmlns:a16="http://schemas.microsoft.com/office/drawing/2014/main" xmlns="" id="{B0E68B07-D0A2-4F57-AEDE-7E7A91599D2A}"/>
              </a:ext>
            </a:extLst>
          </p:cNvPr>
          <p:cNvSpPr/>
          <p:nvPr/>
        </p:nvSpPr>
        <p:spPr>
          <a:xfrm rot="251012">
            <a:off x="5800992" y="2949063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D97B2A2D-85F3-49A9-A4B9-0F479769A61F}"/>
              </a:ext>
            </a:extLst>
          </p:cNvPr>
          <p:cNvSpPr txBox="1"/>
          <p:nvPr/>
        </p:nvSpPr>
        <p:spPr>
          <a:xfrm rot="19939312">
            <a:off x="5352827" y="2686659"/>
            <a:ext cx="1399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char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or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digit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9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: Único Canto Recortado 25">
            <a:extLst>
              <a:ext uri="{FF2B5EF4-FFF2-40B4-BE49-F238E27FC236}">
                <a16:creationId xmlns:a16="http://schemas.microsoft.com/office/drawing/2014/main" xmlns="" id="{ABE2B027-E490-4DDB-84D6-CBDB98AA3E41}"/>
              </a:ext>
            </a:extLst>
          </p:cNvPr>
          <p:cNvSpPr/>
          <p:nvPr/>
        </p:nvSpPr>
        <p:spPr>
          <a:xfrm>
            <a:off x="7140729" y="4107197"/>
            <a:ext cx="3184372" cy="307777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xmlns="" id="{C69A1F25-B230-4923-B310-5BD1F99792AC}"/>
              </a:ext>
            </a:extLst>
          </p:cNvPr>
          <p:cNvSpPr txBox="1"/>
          <p:nvPr/>
        </p:nvSpPr>
        <p:spPr>
          <a:xfrm>
            <a:off x="7140729" y="4107196"/>
            <a:ext cx="3184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Biome" panose="020B0502040204020203" pitchFamily="34" charset="0"/>
                <a:cs typeface="Biome" panose="020B0502040204020203" pitchFamily="34" charset="0"/>
              </a:rPr>
              <a:t>TK_Arithmetic_Operator_Division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xmlns="" id="{3272DDE6-AD5A-4207-86D4-5FD36093EB43}"/>
              </a:ext>
            </a:extLst>
          </p:cNvPr>
          <p:cNvSpPr/>
          <p:nvPr/>
        </p:nvSpPr>
        <p:spPr>
          <a:xfrm>
            <a:off x="3054169" y="2919917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0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xmlns="" id="{D2A2D81A-7AB6-4675-9900-C1EEF7C703EE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 flipV="1">
            <a:off x="3730574" y="3242326"/>
            <a:ext cx="1689021" cy="1579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E2EBDF38-DEA7-42AC-B014-F917F4EC71CA}"/>
              </a:ext>
            </a:extLst>
          </p:cNvPr>
          <p:cNvSpPr txBox="1"/>
          <p:nvPr/>
        </p:nvSpPr>
        <p:spPr>
          <a:xfrm>
            <a:off x="5419595" y="1800718"/>
            <a:ext cx="422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\n</a:t>
            </a:r>
          </a:p>
        </p:txBody>
      </p:sp>
      <p:sp>
        <p:nvSpPr>
          <p:cNvPr id="18" name="Seta: Circular 17">
            <a:extLst>
              <a:ext uri="{FF2B5EF4-FFF2-40B4-BE49-F238E27FC236}">
                <a16:creationId xmlns:a16="http://schemas.microsoft.com/office/drawing/2014/main" xmlns="" id="{364652BC-79CA-4267-9ED7-E361A17A0443}"/>
              </a:ext>
            </a:extLst>
          </p:cNvPr>
          <p:cNvSpPr/>
          <p:nvPr/>
        </p:nvSpPr>
        <p:spPr>
          <a:xfrm>
            <a:off x="2904573" y="2581714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xmlns="" id="{4CF31268-74EF-49AA-8A9C-48FFAF98CCF9}"/>
              </a:ext>
            </a:extLst>
          </p:cNvPr>
          <p:cNvSpPr txBox="1"/>
          <p:nvPr/>
        </p:nvSpPr>
        <p:spPr>
          <a:xfrm rot="19939312">
            <a:off x="2649418" y="2389131"/>
            <a:ext cx="73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space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xmlns="" id="{F8662209-CC73-4844-98AF-25BAA8574176}"/>
              </a:ext>
            </a:extLst>
          </p:cNvPr>
          <p:cNvSpPr txBox="1"/>
          <p:nvPr/>
        </p:nvSpPr>
        <p:spPr>
          <a:xfrm>
            <a:off x="4780587" y="408554"/>
            <a:ext cx="2630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err="1">
                <a:latin typeface="Biome" panose="020B0503030204020804" pitchFamily="34" charset="0"/>
                <a:cs typeface="Biome" panose="020B0503030204020804" pitchFamily="34" charset="0"/>
              </a:rPr>
              <a:t>Automaton</a:t>
            </a:r>
            <a:r>
              <a:rPr lang="pt-BR" sz="2400" dirty="0">
                <a:latin typeface="Biome" panose="020B0503030204020804" pitchFamily="34" charset="0"/>
                <a:cs typeface="Biome" panose="020B0503030204020804" pitchFamily="34" charset="0"/>
              </a:rPr>
              <a:t>: bar</a:t>
            </a: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xmlns="" id="{73F74C92-CD30-49B2-8BEC-F84A857A515C}"/>
              </a:ext>
            </a:extLst>
          </p:cNvPr>
          <p:cNvCxnSpPr>
            <a:cxnSpLocks/>
          </p:cNvCxnSpPr>
          <p:nvPr/>
        </p:nvCxnSpPr>
        <p:spPr>
          <a:xfrm>
            <a:off x="2047754" y="1022619"/>
            <a:ext cx="809649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 descr="Uma imagem contendo animal, coral&#10;&#10;Descrição gerada automaticamente">
            <a:extLst>
              <a:ext uri="{FF2B5EF4-FFF2-40B4-BE49-F238E27FC236}">
                <a16:creationId xmlns:a16="http://schemas.microsoft.com/office/drawing/2014/main" xmlns="" id="{79C824A1-4C8D-4573-9C44-4018A1B6C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633" y="204276"/>
            <a:ext cx="870219" cy="870219"/>
          </a:xfrm>
          <a:prstGeom prst="rect">
            <a:avLst/>
          </a:prstGeom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xmlns="" id="{C8800477-D1CB-4ACF-8EFA-88E43DEE4EC5}"/>
              </a:ext>
            </a:extLst>
          </p:cNvPr>
          <p:cNvSpPr/>
          <p:nvPr/>
        </p:nvSpPr>
        <p:spPr>
          <a:xfrm>
            <a:off x="0" y="6377782"/>
            <a:ext cx="12192000" cy="480217"/>
          </a:xfrm>
          <a:prstGeom prst="rect">
            <a:avLst/>
          </a:prstGeom>
          <a:solidFill>
            <a:srgbClr val="4F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xmlns="" id="{8085707A-6CAD-46C5-930A-A779AD578522}"/>
              </a:ext>
            </a:extLst>
          </p:cNvPr>
          <p:cNvSpPr/>
          <p:nvPr/>
        </p:nvSpPr>
        <p:spPr>
          <a:xfrm>
            <a:off x="5419595" y="2904123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16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xmlns="" id="{ADBA826C-D64E-4F39-825E-24C8693FA8B1}"/>
              </a:ext>
            </a:extLst>
          </p:cNvPr>
          <p:cNvCxnSpPr>
            <a:cxnSpLocks/>
            <a:stCxn id="21" idx="7"/>
            <a:endCxn id="19" idx="2"/>
          </p:cNvCxnSpPr>
          <p:nvPr/>
        </p:nvCxnSpPr>
        <p:spPr>
          <a:xfrm flipV="1">
            <a:off x="5996943" y="2542531"/>
            <a:ext cx="1857478" cy="46064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A31EB483-044E-48C9-943D-CA5376CDC29D}"/>
              </a:ext>
            </a:extLst>
          </p:cNvPr>
          <p:cNvSpPr txBox="1"/>
          <p:nvPr/>
        </p:nvSpPr>
        <p:spPr>
          <a:xfrm rot="21312940">
            <a:off x="6872473" y="2440182"/>
            <a:ext cx="273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/</a:t>
            </a:r>
          </a:p>
        </p:txBody>
      </p:sp>
      <p:sp>
        <p:nvSpPr>
          <p:cNvPr id="19" name="Fluxograma: Conector 18">
            <a:extLst>
              <a:ext uri="{FF2B5EF4-FFF2-40B4-BE49-F238E27FC236}">
                <a16:creationId xmlns:a16="http://schemas.microsoft.com/office/drawing/2014/main" xmlns="" id="{19FD2E01-91BC-4243-BE53-8EC26F0D02D8}"/>
              </a:ext>
            </a:extLst>
          </p:cNvPr>
          <p:cNvSpPr/>
          <p:nvPr/>
        </p:nvSpPr>
        <p:spPr>
          <a:xfrm>
            <a:off x="7854421" y="2204328"/>
            <a:ext cx="676405" cy="676406"/>
          </a:xfrm>
          <a:prstGeom prst="flowChartConnector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17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xmlns="" id="{99F15100-5560-49E5-8208-A099E7044DB5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5996943" y="3481472"/>
            <a:ext cx="542338" cy="70240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242EFDF6-EACA-48A1-B26A-2D8EB9AC8CD8}"/>
              </a:ext>
            </a:extLst>
          </p:cNvPr>
          <p:cNvSpPr txBox="1"/>
          <p:nvPr/>
        </p:nvSpPr>
        <p:spPr>
          <a:xfrm rot="3172126">
            <a:off x="6029327" y="3548722"/>
            <a:ext cx="764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other</a:t>
            </a:r>
            <a:endParaRPr lang="pt-BR" sz="1400" dirty="0"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31" name="Círculo: Vazio 30">
            <a:extLst>
              <a:ext uri="{FF2B5EF4-FFF2-40B4-BE49-F238E27FC236}">
                <a16:creationId xmlns:a16="http://schemas.microsoft.com/office/drawing/2014/main" xmlns="" id="{2948A5A5-C6BC-4DE2-B0F0-A59790A1CB21}"/>
              </a:ext>
            </a:extLst>
          </p:cNvPr>
          <p:cNvSpPr/>
          <p:nvPr/>
        </p:nvSpPr>
        <p:spPr>
          <a:xfrm>
            <a:off x="6426557" y="4142282"/>
            <a:ext cx="676405" cy="676406"/>
          </a:xfrm>
          <a:prstGeom prst="donut">
            <a:avLst>
              <a:gd name="adj" fmla="val 998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</a:t>
            </a:r>
          </a:p>
        </p:txBody>
      </p:sp>
      <p:sp>
        <p:nvSpPr>
          <p:cNvPr id="32" name="Seta: Circular 31">
            <a:extLst>
              <a:ext uri="{FF2B5EF4-FFF2-40B4-BE49-F238E27FC236}">
                <a16:creationId xmlns:a16="http://schemas.microsoft.com/office/drawing/2014/main" xmlns="" id="{FE1DA02D-77AB-479B-9EDD-5C1C41A0EDAF}"/>
              </a:ext>
            </a:extLst>
          </p:cNvPr>
          <p:cNvSpPr/>
          <p:nvPr/>
        </p:nvSpPr>
        <p:spPr>
          <a:xfrm rot="4932510">
            <a:off x="8192623" y="1997334"/>
            <a:ext cx="676405" cy="676406"/>
          </a:xfrm>
          <a:prstGeom prst="circularArrow">
            <a:avLst>
              <a:gd name="adj1" fmla="val 1466"/>
              <a:gd name="adj2" fmla="val 828081"/>
              <a:gd name="adj3" fmla="val 20941615"/>
              <a:gd name="adj4" fmla="val 7668068"/>
              <a:gd name="adj5" fmla="val 887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xmlns="" id="{0A7C818B-AFE3-46FC-A45B-C961ED64C32A}"/>
              </a:ext>
            </a:extLst>
          </p:cNvPr>
          <p:cNvSpPr txBox="1"/>
          <p:nvPr/>
        </p:nvSpPr>
        <p:spPr>
          <a:xfrm rot="1540097">
            <a:off x="8416813" y="1850135"/>
            <a:ext cx="855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Biome" panose="020B0502040204020203" pitchFamily="34" charset="0"/>
                <a:cs typeface="Biome" panose="020B0502040204020203" pitchFamily="34" charset="0"/>
              </a:rPr>
              <a:t>not</a:t>
            </a:r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 \n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xmlns="" id="{22C7C1E1-C991-44AE-A0F1-A2330949B159}"/>
              </a:ext>
            </a:extLst>
          </p:cNvPr>
          <p:cNvCxnSpPr>
            <a:stCxn id="19" idx="1"/>
            <a:endCxn id="4" idx="7"/>
          </p:cNvCxnSpPr>
          <p:nvPr/>
        </p:nvCxnSpPr>
        <p:spPr>
          <a:xfrm rot="16200000" flipH="1" flipV="1">
            <a:off x="5434703" y="500198"/>
            <a:ext cx="715589" cy="4321961"/>
          </a:xfrm>
          <a:prstGeom prst="curvedConnector3">
            <a:avLst>
              <a:gd name="adj1" fmla="val -33365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xmlns="" id="{521A9C69-B40A-4337-871D-E6168BB79163}"/>
              </a:ext>
            </a:extLst>
          </p:cNvPr>
          <p:cNvSpPr txBox="1"/>
          <p:nvPr/>
        </p:nvSpPr>
        <p:spPr>
          <a:xfrm>
            <a:off x="4446438" y="2964139"/>
            <a:ext cx="273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iome" panose="020B0502040204020203" pitchFamily="34" charset="0"/>
                <a:cs typeface="Biome" panose="020B0502040204020203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4550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410</Words>
  <Application>Microsoft Office PowerPoint</Application>
  <PresentationFormat>Widescreen</PresentationFormat>
  <Paragraphs>190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Biome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Karolayne Teixeira Silva</dc:creator>
  <cp:lastModifiedBy>Luiz</cp:lastModifiedBy>
  <cp:revision>16</cp:revision>
  <dcterms:created xsi:type="dcterms:W3CDTF">2021-03-13T15:12:36Z</dcterms:created>
  <dcterms:modified xsi:type="dcterms:W3CDTF">2021-03-17T23:25:06Z</dcterms:modified>
</cp:coreProperties>
</file>