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60BAE7"/>
    <a:srgbClr val="A2DA7F"/>
    <a:srgbClr val="6FC4B7"/>
    <a:srgbClr val="4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A311-8912-4D39-A9FC-30422B2B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74D8A-2650-4AF8-8D93-91E2F254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5EC4D-7F52-4B68-99A4-A7AEFDE7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B97E1-08F5-48F8-8CA7-33A1F524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DF2C5-8C42-40D9-B26B-8DBA566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669C-7BA9-40CF-95B8-02C6FBD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08098-607B-43E3-BEBC-3F59E3D3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CA55-E9C2-424D-A3DA-A8ECC356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5E2D5-E4FC-4BFD-AFB7-83A6743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DD58C-3DE4-45D1-8470-398CC60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814E1-70A8-41B6-A0BA-69ED1D87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0A23C-A402-4748-8138-1E57473D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87BC4-DCE5-4519-B238-AF473EE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50C47-0A45-408D-9247-3C95E514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4D067-24C7-4D27-83BD-5ECD49F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E9FB8-B617-49EA-800C-A916B80A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34B35-9A6F-42C5-839A-FE0679DD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31BC0-77A5-438A-B7E9-CE405EF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9C987-29FF-4FA9-8D31-4369B1A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82046-23FF-4582-9353-09B6837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FEE3-5A6E-4CA3-A6D8-BE9C40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1213E-17CD-4907-B8CC-71B532DB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ABD4C-1502-4718-A1C9-ACFB676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603AE-8E1B-4705-8000-4A5D8F32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CF23D3-2B86-4518-8045-A5214A5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84708-7DDC-4557-98CA-8CE2A2FF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28E3F-965B-418C-877E-AFE91AA3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639A2F-BA47-4D0F-921C-4026B689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A99E6-F7E4-45B4-81D8-45A0D37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885325-F69F-442A-95EE-E8FE8A2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C4328-B437-483A-B4C5-CB722DB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5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E825-3501-4ACA-96DF-00AD466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8C4B22-0376-48CF-B218-1AF86CCF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CD7FD-DC6A-43FD-B6C5-352531A7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24974-D366-4AE3-B538-442EC1C3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0AF07B-F753-436C-B83A-702CFDE0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BFC63E-FD09-4983-AF2A-EFDBD7E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BD2FEE-CC7E-443A-9BE9-C435982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2C2BD-DCD7-4CEF-813A-F553EC1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B4EAC-54BA-467E-A866-D7A7248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EFB1E0-6A3C-4938-B517-9C86688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60C58C-62B4-4D69-A7B7-DDE634B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48BEA-D17B-4511-A0A1-5776950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8A6655-E27F-4247-8A5D-7DA951E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92FF3-8594-464C-9AFD-E460B519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DA4BEF-F612-4581-8F6E-4645927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1CEC-6A75-4B1E-A02F-0832A1E4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61888-4B2B-4AED-9EB2-590E66B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476BEF-59D1-48C7-8146-5BFB9699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E618A5-284B-49D2-BA94-8A19DC6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4C2FB-4FF7-40ED-AB8F-55E727D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5A9A1-53FE-45CB-BC89-4A095326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AE835-A8B4-4A90-A350-ADA0B08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333538-E6FE-4893-B65A-B931F75F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8B8DA-73FC-43EF-9934-52A69F4E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FC7ED-BE30-4864-864B-EC167C71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F43A3-1424-49F8-9784-88612ED3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C24BD-220D-4296-9414-E1CD2A6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0C15E5-1C3C-4AEE-B13F-F952A7C6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ED18-6193-458E-9E02-41C15AC8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95E5E-1AC0-4243-B102-AA742835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67F8-B24B-4D0A-9786-15B6C19B391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82249-BD84-498D-A0FF-47D912D1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BE80A-9DF4-45C4-95BE-6B20C9AF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3062" y="3567928"/>
            <a:ext cx="2965876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800" dirty="0" err="1">
                <a:latin typeface="Biome" panose="020B0503030204020804" pitchFamily="34" charset="0"/>
                <a:cs typeface="Biome" panose="020B0503030204020804" pitchFamily="34" charset="0"/>
              </a:rPr>
              <a:t>Pavo</a:t>
            </a:r>
            <a:endParaRPr lang="pt-BR" sz="28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minimalist</a:t>
            </a: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compiler</a:t>
            </a:r>
            <a:endParaRPr lang="pt-BR" sz="20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2" y="602053"/>
            <a:ext cx="2965875" cy="2965875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9129407" y="2388345"/>
            <a:ext cx="87690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9129407" y="2388344"/>
            <a:ext cx="10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864977" y="36555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541382" y="3983104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15381" y="331732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460226" y="312474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98032" y="408554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559214" y="364490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6"/>
            <a:endCxn id="35" idx="2"/>
          </p:cNvCxnSpPr>
          <p:nvPr/>
        </p:nvCxnSpPr>
        <p:spPr>
          <a:xfrm flipV="1">
            <a:off x="6235619" y="3869269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6136562" y="4222250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6397401" y="4465471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3836708" y="3677079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2A4912-DBAF-4BB4-893B-601A84034174}"/>
              </a:ext>
            </a:extLst>
          </p:cNvPr>
          <p:cNvSpPr txBox="1"/>
          <p:nvPr/>
        </p:nvSpPr>
        <p:spPr>
          <a:xfrm rot="21316746">
            <a:off x="6226607" y="358920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76C37594-BBD2-4033-A68B-439C16D38817}"/>
              </a:ext>
            </a:extLst>
          </p:cNvPr>
          <p:cNvSpPr/>
          <p:nvPr/>
        </p:nvSpPr>
        <p:spPr>
          <a:xfrm>
            <a:off x="7934955" y="353106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Ex6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id="{5E5A5F35-E7A2-4C07-90BC-0810E44BA054}"/>
              </a:ext>
            </a:extLst>
          </p:cNvPr>
          <p:cNvSpPr/>
          <p:nvPr/>
        </p:nvSpPr>
        <p:spPr>
          <a:xfrm>
            <a:off x="6699590" y="515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71A3469C-B986-40F2-8298-E68D21283B57}"/>
              </a:ext>
            </a:extLst>
          </p:cNvPr>
          <p:cNvSpPr/>
          <p:nvPr/>
        </p:nvSpPr>
        <p:spPr>
          <a:xfrm>
            <a:off x="6023319" y="213807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20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2538B54-BCB9-4401-ACE8-19B7D106217F}"/>
              </a:ext>
            </a:extLst>
          </p:cNvPr>
          <p:cNvCxnSpPr>
            <a:cxnSpLocks/>
            <a:stCxn id="21" idx="0"/>
            <a:endCxn id="37" idx="3"/>
          </p:cNvCxnSpPr>
          <p:nvPr/>
        </p:nvCxnSpPr>
        <p:spPr>
          <a:xfrm flipV="1">
            <a:off x="5897417" y="2715425"/>
            <a:ext cx="224959" cy="9294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E6BB663-1BC4-44C0-9EDB-CBF4487A165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6699724" y="2476279"/>
            <a:ext cx="1691878" cy="2345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916328E-93CD-45E0-B378-0CA3111070CD}"/>
              </a:ext>
            </a:extLst>
          </p:cNvPr>
          <p:cNvSpPr txBox="1"/>
          <p:nvPr/>
        </p:nvSpPr>
        <p:spPr>
          <a:xfrm rot="504679">
            <a:off x="6707749" y="231913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45" name="Círculo: Vazio 44">
            <a:extLst>
              <a:ext uri="{FF2B5EF4-FFF2-40B4-BE49-F238E27FC236}">
                <a16:creationId xmlns:a16="http://schemas.microsoft.com/office/drawing/2014/main" id="{46E27D34-B687-4BFF-B5C3-C4043644A7D4}"/>
              </a:ext>
            </a:extLst>
          </p:cNvPr>
          <p:cNvSpPr/>
          <p:nvPr/>
        </p:nvSpPr>
        <p:spPr>
          <a:xfrm>
            <a:off x="8391467" y="242987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5D35B9A-F6C5-42E8-85E9-864429FF219E}"/>
              </a:ext>
            </a:extLst>
          </p:cNvPr>
          <p:cNvSpPr txBox="1"/>
          <p:nvPr/>
        </p:nvSpPr>
        <p:spPr>
          <a:xfrm rot="17087171">
            <a:off x="5412878" y="2966619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13A7134-2FAB-41C0-AC3C-9C72E51C010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361522" y="1791543"/>
            <a:ext cx="2212003" cy="3465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F8F501-A914-4E73-AA95-D8072B981B43}"/>
              </a:ext>
            </a:extLst>
          </p:cNvPr>
          <p:cNvSpPr txBox="1"/>
          <p:nvPr/>
        </p:nvSpPr>
        <p:spPr>
          <a:xfrm rot="20941508">
            <a:off x="6977693" y="1655921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03F10EB5-F5D4-41A7-A229-B611ACF6FF82}"/>
              </a:ext>
            </a:extLst>
          </p:cNvPr>
          <p:cNvSpPr/>
          <p:nvPr/>
        </p:nvSpPr>
        <p:spPr>
          <a:xfrm>
            <a:off x="8573525" y="141526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</p:spTree>
    <p:extLst>
      <p:ext uri="{BB962C8B-B14F-4D97-AF65-F5344CB8AC3E}">
        <p14:creationId xmlns:p14="http://schemas.microsoft.com/office/powerpoint/2010/main" val="21566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Único Canto Recortado 30">
            <a:extLst>
              <a:ext uri="{FF2B5EF4-FFF2-40B4-BE49-F238E27FC236}">
                <a16:creationId xmlns:a16="http://schemas.microsoft.com/office/drawing/2014/main" id="{CCEAD134-E1E8-4B32-A271-8CF5EB8F010B}"/>
              </a:ext>
            </a:extLst>
          </p:cNvPr>
          <p:cNvSpPr/>
          <p:nvPr/>
        </p:nvSpPr>
        <p:spPr>
          <a:xfrm>
            <a:off x="8186093" y="3097989"/>
            <a:ext cx="182036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DBEF09E-B0C5-4EC7-B950-6E002034B9B2}"/>
              </a:ext>
            </a:extLst>
          </p:cNvPr>
          <p:cNvSpPr txBox="1"/>
          <p:nvPr/>
        </p:nvSpPr>
        <p:spPr>
          <a:xfrm>
            <a:off x="8186093" y="3097988"/>
            <a:ext cx="195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TK_Char_Sequence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360616" y="31014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037021" y="3429000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211020" y="2763220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955865" y="2570637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923783" y="408554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sequence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054853" y="309079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731258" y="3315165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632201" y="3668146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5893040" y="3911367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3258399" y="3122710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2A4912-DBAF-4BB4-893B-601A84034174}"/>
              </a:ext>
            </a:extLst>
          </p:cNvPr>
          <p:cNvSpPr txBox="1"/>
          <p:nvPr/>
        </p:nvSpPr>
        <p:spPr>
          <a:xfrm rot="21316746">
            <a:off x="5722246" y="3035101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id="{5E5A5F35-E7A2-4C07-90BC-0810E44BA054}"/>
              </a:ext>
            </a:extLst>
          </p:cNvPr>
          <p:cNvSpPr/>
          <p:nvPr/>
        </p:nvSpPr>
        <p:spPr>
          <a:xfrm>
            <a:off x="6195229" y="460487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5D35B9A-F6C5-42E8-85E9-864429FF219E}"/>
              </a:ext>
            </a:extLst>
          </p:cNvPr>
          <p:cNvSpPr txBox="1"/>
          <p:nvPr/>
        </p:nvSpPr>
        <p:spPr>
          <a:xfrm rot="21332382">
            <a:off x="4908517" y="2412515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Círculo: Vazio 32">
            <a:extLst>
              <a:ext uri="{FF2B5EF4-FFF2-40B4-BE49-F238E27FC236}">
                <a16:creationId xmlns:a16="http://schemas.microsoft.com/office/drawing/2014/main" id="{DEC98BB9-6AA7-4D90-9210-A0A6123BEC44}"/>
              </a:ext>
            </a:extLst>
          </p:cNvPr>
          <p:cNvSpPr/>
          <p:nvPr/>
        </p:nvSpPr>
        <p:spPr>
          <a:xfrm>
            <a:off x="7430594" y="292716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0" name="Seta: Circular 39">
            <a:extLst>
              <a:ext uri="{FF2B5EF4-FFF2-40B4-BE49-F238E27FC236}">
                <a16:creationId xmlns:a16="http://schemas.microsoft.com/office/drawing/2014/main" id="{9ED255A9-38CE-4408-904A-7E1529F03991}"/>
              </a:ext>
            </a:extLst>
          </p:cNvPr>
          <p:cNvSpPr/>
          <p:nvPr/>
        </p:nvSpPr>
        <p:spPr>
          <a:xfrm>
            <a:off x="4890645" y="271571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951405" y="305626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4627810" y="3383838"/>
            <a:ext cx="2884560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801809" y="271805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546654" y="252547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187202" y="408554"/>
            <a:ext cx="581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Unrecognizable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Symbol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777406" y="3045040"/>
            <a:ext cx="27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isUnrecognizableSymbol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D5D23B87-A469-407F-AA69-95AE7CF2CA2D}"/>
              </a:ext>
            </a:extLst>
          </p:cNvPr>
          <p:cNvSpPr/>
          <p:nvPr/>
        </p:nvSpPr>
        <p:spPr>
          <a:xfrm>
            <a:off x="7512370" y="304563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Ex7</a:t>
            </a:r>
          </a:p>
        </p:txBody>
      </p:sp>
    </p:spTree>
    <p:extLst>
      <p:ext uri="{BB962C8B-B14F-4D97-AF65-F5344CB8AC3E}">
        <p14:creationId xmlns:p14="http://schemas.microsoft.com/office/powerpoint/2010/main" val="23079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5150883" y="408554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Exceptions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B9678CA-6416-4141-8A97-E099A2E1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62041"/>
              </p:ext>
            </p:extLst>
          </p:nvPr>
        </p:nvGraphicFramePr>
        <p:xfrm>
          <a:off x="725411" y="1974916"/>
          <a:ext cx="10850331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5321">
                  <a:extLst>
                    <a:ext uri="{9D8B030D-6E8A-4147-A177-3AD203B41FA5}">
                      <a16:colId xmlns:a16="http://schemas.microsoft.com/office/drawing/2014/main" val="2043689713"/>
                    </a:ext>
                  </a:extLst>
                </a:gridCol>
                <a:gridCol w="2179290">
                  <a:extLst>
                    <a:ext uri="{9D8B030D-6E8A-4147-A177-3AD203B41FA5}">
                      <a16:colId xmlns:a16="http://schemas.microsoft.com/office/drawing/2014/main" val="3855636959"/>
                    </a:ext>
                  </a:extLst>
                </a:gridCol>
                <a:gridCol w="7955720">
                  <a:extLst>
                    <a:ext uri="{9D8B030D-6E8A-4147-A177-3AD203B41FA5}">
                      <a16:colId xmlns:a16="http://schemas.microsoft.com/office/drawing/2014/main" val="41048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3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IdentifierFormatException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br.com.compiler.exceptions.IdentifierFormat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Bad</a:t>
                      </a:r>
                      <a:r>
                        <a:rPr lang="pt-BR" sz="1400" dirty="0"/>
                        <a:t> Format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Integer Number : 10abc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Float Number : 1.1aaa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InvalidOperatorException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br.com.compiler.exceptions.InvalidOperator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Invalid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Operator</a:t>
                      </a:r>
                      <a:r>
                        <a:rPr lang="pt-BR" sz="1400" dirty="0"/>
                        <a:t> : 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UnclosedException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br.com.compiler.exceptions.Unclosed</a:t>
                      </a:r>
                      <a:r>
                        <a:rPr lang="en-US" sz="1400" dirty="0"/>
                        <a:t>: Unclosed Char: 'a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EmptyCharException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br.com.compiler.exceptions.EmptyChar</a:t>
                      </a:r>
                      <a:r>
                        <a:rPr lang="en-US" sz="1400" dirty="0"/>
                        <a:t>: Empty Character Literal: ''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InvalidSymbolException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br.com.compiler.exceptions.InvalidSymbol</a:t>
                      </a:r>
                      <a:r>
                        <a:rPr lang="en-US" sz="1400" dirty="0"/>
                        <a:t>: Unrecognized Symbol: $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054958" y="3495115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9060849" y="2533580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9060849" y="2533579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TK_Keyword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938403" y="347046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3829832" y="259364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515751" y="2931846"/>
            <a:ext cx="1314081" cy="6376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19939312">
            <a:off x="2584503" y="2929664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788807" y="3132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3891069" y="406424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Ex1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DF5FF3D-AE25-4B74-B907-6405784AB9B6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>
            <a:off x="4168035" y="3270049"/>
            <a:ext cx="61237" cy="7941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775665" y="3501958"/>
            <a:ext cx="45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US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533652" y="293968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3698286" y="224548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3353686" y="2005273"/>
            <a:ext cx="17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6096000" y="2566520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4506237" y="2904723"/>
            <a:ext cx="1589763" cy="271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>
            <a:off x="4563298" y="2596946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8305108" y="256652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6772406" y="2904723"/>
            <a:ext cx="1532702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498037A-F849-4CD7-9B97-EFF2EE47012C}"/>
              </a:ext>
            </a:extLst>
          </p:cNvPr>
          <p:cNvSpPr txBox="1"/>
          <p:nvPr/>
        </p:nvSpPr>
        <p:spPr>
          <a:xfrm>
            <a:off x="6939248" y="2596946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0" name="Círculo: Vazio 69">
            <a:extLst>
              <a:ext uri="{FF2B5EF4-FFF2-40B4-BE49-F238E27FC236}">
                <a16:creationId xmlns:a16="http://schemas.microsoft.com/office/drawing/2014/main" id="{6D7ED839-57BC-47EC-A3BD-75CB6D8EBAF6}"/>
              </a:ext>
            </a:extLst>
          </p:cNvPr>
          <p:cNvSpPr/>
          <p:nvPr/>
        </p:nvSpPr>
        <p:spPr>
          <a:xfrm>
            <a:off x="8299217" y="3466463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F058A7D6-A033-4969-A0E9-D5387F80B06B}"/>
              </a:ext>
            </a:extLst>
          </p:cNvPr>
          <p:cNvCxnSpPr>
            <a:cxnSpLocks/>
            <a:stCxn id="51" idx="5"/>
            <a:endCxn id="70" idx="2"/>
          </p:cNvCxnSpPr>
          <p:nvPr/>
        </p:nvCxnSpPr>
        <p:spPr>
          <a:xfrm>
            <a:off x="6673349" y="3143869"/>
            <a:ext cx="1625868" cy="6607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1AD0EA8-D74B-412F-B087-FAA68F0D2125}"/>
              </a:ext>
            </a:extLst>
          </p:cNvPr>
          <p:cNvSpPr txBox="1"/>
          <p:nvPr/>
        </p:nvSpPr>
        <p:spPr>
          <a:xfrm rot="1159507">
            <a:off x="6801835" y="3433521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054958" y="3495115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TK_Identifier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275357" y="408554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identifier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keyword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421591" y="3607876"/>
            <a:ext cx="97402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1263889" y="4609793"/>
            <a:ext cx="77317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1263889" y="4609792"/>
            <a:ext cx="80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TK_Int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937749" y="228245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2441741" y="204761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614154" y="2385821"/>
            <a:ext cx="827587" cy="2348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20485281">
            <a:off x="1646845" y="2152539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788153" y="194424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1738040" y="554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Ex2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DF5FF3D-AE25-4B74-B907-6405784AB9B6}"/>
              </a:ext>
            </a:extLst>
          </p:cNvPr>
          <p:cNvCxnSpPr>
            <a:cxnSpLocks/>
            <a:stCxn id="48" idx="3"/>
            <a:endCxn id="30" idx="7"/>
          </p:cNvCxnSpPr>
          <p:nvPr/>
        </p:nvCxnSpPr>
        <p:spPr>
          <a:xfrm flipH="1">
            <a:off x="2315388" y="4452876"/>
            <a:ext cx="1028922" cy="1195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891783" y="4702076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532998" y="175166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2310195" y="169945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2361802" y="1459821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5157152" y="19682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3118146" y="2306427"/>
            <a:ext cx="2039006" cy="793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 rot="21436618">
            <a:off x="3374565" y="2034908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punctuation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89" idx="2"/>
          </p:cNvCxnSpPr>
          <p:nvPr/>
        </p:nvCxnSpPr>
        <p:spPr>
          <a:xfrm flipV="1">
            <a:off x="5833558" y="1877127"/>
            <a:ext cx="1573696" cy="4293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F058A7D6-A033-4969-A0E9-D5387F80B06B}"/>
              </a:ext>
            </a:extLst>
          </p:cNvPr>
          <p:cNvCxnSpPr>
            <a:cxnSpLocks/>
            <a:stCxn id="51" idx="4"/>
            <a:endCxn id="140" idx="1"/>
          </p:cNvCxnSpPr>
          <p:nvPr/>
        </p:nvCxnSpPr>
        <p:spPr>
          <a:xfrm>
            <a:off x="5495355" y="2644630"/>
            <a:ext cx="494848" cy="7241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421590" y="3607876"/>
            <a:ext cx="97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TK_Float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92090" y="408554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int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1F2B5098-2FAE-42FB-AC09-544C8632A712}"/>
              </a:ext>
            </a:extLst>
          </p:cNvPr>
          <p:cNvSpPr/>
          <p:nvPr/>
        </p:nvSpPr>
        <p:spPr>
          <a:xfrm>
            <a:off x="3245253" y="3875527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1B1E61A-7A64-4A3E-AF27-B34A2FAD774B}"/>
              </a:ext>
            </a:extLst>
          </p:cNvPr>
          <p:cNvCxnSpPr>
            <a:cxnSpLocks/>
            <a:stCxn id="7" idx="5"/>
            <a:endCxn id="48" idx="0"/>
          </p:cNvCxnSpPr>
          <p:nvPr/>
        </p:nvCxnSpPr>
        <p:spPr>
          <a:xfrm>
            <a:off x="3019089" y="2624967"/>
            <a:ext cx="564367" cy="12505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eta: Circular 53">
            <a:extLst>
              <a:ext uri="{FF2B5EF4-FFF2-40B4-BE49-F238E27FC236}">
                <a16:creationId xmlns:a16="http://schemas.microsoft.com/office/drawing/2014/main" id="{9DA1F575-C422-4A82-AA70-CCDED0FF1906}"/>
              </a:ext>
            </a:extLst>
          </p:cNvPr>
          <p:cNvSpPr/>
          <p:nvPr/>
        </p:nvSpPr>
        <p:spPr>
          <a:xfrm rot="9856914">
            <a:off x="3498556" y="4172931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228C3AD-71CF-4D7E-81F2-2A4CB8F568BF}"/>
              </a:ext>
            </a:extLst>
          </p:cNvPr>
          <p:cNvSpPr txBox="1"/>
          <p:nvPr/>
        </p:nvSpPr>
        <p:spPr>
          <a:xfrm rot="18710015">
            <a:off x="2396494" y="4780997"/>
            <a:ext cx="63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60" name="Círculo: Vazio 59">
            <a:extLst>
              <a:ext uri="{FF2B5EF4-FFF2-40B4-BE49-F238E27FC236}">
                <a16:creationId xmlns:a16="http://schemas.microsoft.com/office/drawing/2014/main" id="{8387A9D5-66E0-46DB-8FB6-9B4FA549F1F0}"/>
              </a:ext>
            </a:extLst>
          </p:cNvPr>
          <p:cNvSpPr/>
          <p:nvPr/>
        </p:nvSpPr>
        <p:spPr>
          <a:xfrm>
            <a:off x="526304" y="4552769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57C131D-70F9-43F9-BB4F-91BFCCD9E32E}"/>
              </a:ext>
            </a:extLst>
          </p:cNvPr>
          <p:cNvCxnSpPr>
            <a:cxnSpLocks/>
            <a:stCxn id="7" idx="3"/>
            <a:endCxn id="60" idx="7"/>
          </p:cNvCxnSpPr>
          <p:nvPr/>
        </p:nvCxnSpPr>
        <p:spPr>
          <a:xfrm flipH="1">
            <a:off x="1103652" y="2624967"/>
            <a:ext cx="1437146" cy="20268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0418496-DDCD-4AD6-9BBC-4D8B8DAF4D50}"/>
              </a:ext>
            </a:extLst>
          </p:cNvPr>
          <p:cNvSpPr txBox="1"/>
          <p:nvPr/>
        </p:nvSpPr>
        <p:spPr>
          <a:xfrm rot="18291434">
            <a:off x="1313299" y="3422928"/>
            <a:ext cx="68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E6A57DF-D9C1-403C-9D95-F70CCC228090}"/>
              </a:ext>
            </a:extLst>
          </p:cNvPr>
          <p:cNvSpPr txBox="1"/>
          <p:nvPr/>
        </p:nvSpPr>
        <p:spPr>
          <a:xfrm rot="3895403">
            <a:off x="2998368" y="3223277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89" name="Fluxograma: Conector 88">
            <a:extLst>
              <a:ext uri="{FF2B5EF4-FFF2-40B4-BE49-F238E27FC236}">
                <a16:creationId xmlns:a16="http://schemas.microsoft.com/office/drawing/2014/main" id="{C1FE97F8-462D-439E-A7F1-7F7141635361}"/>
              </a:ext>
            </a:extLst>
          </p:cNvPr>
          <p:cNvSpPr/>
          <p:nvPr/>
        </p:nvSpPr>
        <p:spPr>
          <a:xfrm>
            <a:off x="7407254" y="15389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DE70EF5-2513-431A-A2DB-23CD79274BA7}"/>
              </a:ext>
            </a:extLst>
          </p:cNvPr>
          <p:cNvSpPr txBox="1"/>
          <p:nvPr/>
        </p:nvSpPr>
        <p:spPr>
          <a:xfrm rot="20663439">
            <a:off x="6227964" y="1743060"/>
            <a:ext cx="84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3" name="Seta: Circular 92">
            <a:extLst>
              <a:ext uri="{FF2B5EF4-FFF2-40B4-BE49-F238E27FC236}">
                <a16:creationId xmlns:a16="http://schemas.microsoft.com/office/drawing/2014/main" id="{E0ACCA57-9D35-48F4-A530-0C5E378CC01C}"/>
              </a:ext>
            </a:extLst>
          </p:cNvPr>
          <p:cNvSpPr/>
          <p:nvPr/>
        </p:nvSpPr>
        <p:spPr>
          <a:xfrm rot="3674934">
            <a:off x="7655761" y="121438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58CF161-7D5F-477C-ADEB-685A53B4CAA6}"/>
              </a:ext>
            </a:extLst>
          </p:cNvPr>
          <p:cNvSpPr txBox="1"/>
          <p:nvPr/>
        </p:nvSpPr>
        <p:spPr>
          <a:xfrm rot="1145746">
            <a:off x="8181198" y="1209387"/>
            <a:ext cx="6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7" name="Círculo: Vazio 96">
            <a:extLst>
              <a:ext uri="{FF2B5EF4-FFF2-40B4-BE49-F238E27FC236}">
                <a16:creationId xmlns:a16="http://schemas.microsoft.com/office/drawing/2014/main" id="{4BE44059-BC3A-4177-8AEE-7F0E03AE4892}"/>
              </a:ext>
            </a:extLst>
          </p:cNvPr>
          <p:cNvSpPr/>
          <p:nvPr/>
        </p:nvSpPr>
        <p:spPr>
          <a:xfrm>
            <a:off x="8725895" y="350902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20BCA5D-F055-4FFB-923D-E038A90F777D}"/>
              </a:ext>
            </a:extLst>
          </p:cNvPr>
          <p:cNvCxnSpPr>
            <a:cxnSpLocks/>
            <a:stCxn id="89" idx="4"/>
            <a:endCxn id="97" idx="1"/>
          </p:cNvCxnSpPr>
          <p:nvPr/>
        </p:nvCxnSpPr>
        <p:spPr>
          <a:xfrm>
            <a:off x="7745457" y="2215330"/>
            <a:ext cx="1079495" cy="139275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1D559E8-B029-48CB-85AC-C21B0D992EBF}"/>
              </a:ext>
            </a:extLst>
          </p:cNvPr>
          <p:cNvSpPr txBox="1"/>
          <p:nvPr/>
        </p:nvSpPr>
        <p:spPr>
          <a:xfrm rot="3164787">
            <a:off x="8184082" y="2770860"/>
            <a:ext cx="6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FEA9989D-00CC-464D-90F0-D9E645FBDBCD}"/>
              </a:ext>
            </a:extLst>
          </p:cNvPr>
          <p:cNvSpPr/>
          <p:nvPr/>
        </p:nvSpPr>
        <p:spPr>
          <a:xfrm>
            <a:off x="9852939" y="2347475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9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44618F8D-E93E-4D40-A8B4-3D7D50644057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8083660" y="1877127"/>
            <a:ext cx="1769279" cy="8085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03CD408-CDC1-4363-8C4E-50EB9699F101}"/>
              </a:ext>
            </a:extLst>
          </p:cNvPr>
          <p:cNvSpPr txBox="1"/>
          <p:nvPr/>
        </p:nvSpPr>
        <p:spPr>
          <a:xfrm rot="1502870">
            <a:off x="8876684" y="2034908"/>
            <a:ext cx="61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3" name="Seta: Circular 112">
            <a:extLst>
              <a:ext uri="{FF2B5EF4-FFF2-40B4-BE49-F238E27FC236}">
                <a16:creationId xmlns:a16="http://schemas.microsoft.com/office/drawing/2014/main" id="{87E99686-140A-4813-9B08-78A968AB47A9}"/>
              </a:ext>
            </a:extLst>
          </p:cNvPr>
          <p:cNvSpPr/>
          <p:nvPr/>
        </p:nvSpPr>
        <p:spPr>
          <a:xfrm rot="4807364">
            <a:off x="10178558" y="2115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AB11AE8-B319-4CD7-B683-C61F8FCD75F8}"/>
              </a:ext>
            </a:extLst>
          </p:cNvPr>
          <p:cNvSpPr txBox="1"/>
          <p:nvPr/>
        </p:nvSpPr>
        <p:spPr>
          <a:xfrm rot="1145746">
            <a:off x="10469899" y="1955281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84928E80-E7D1-465A-8149-F55D10343D6B}"/>
              </a:ext>
            </a:extLst>
          </p:cNvPr>
          <p:cNvSpPr/>
          <p:nvPr/>
        </p:nvSpPr>
        <p:spPr>
          <a:xfrm>
            <a:off x="10987892" y="505045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98180A62-EBCF-49A4-8FA1-397A0E02499F}"/>
              </a:ext>
            </a:extLst>
          </p:cNvPr>
          <p:cNvCxnSpPr>
            <a:cxnSpLocks/>
            <a:stCxn id="107" idx="5"/>
            <a:endCxn id="119" idx="0"/>
          </p:cNvCxnSpPr>
          <p:nvPr/>
        </p:nvCxnSpPr>
        <p:spPr>
          <a:xfrm>
            <a:off x="10430288" y="2924824"/>
            <a:ext cx="895807" cy="212563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AAE31CA6-4295-4460-833C-EBAA12548A1B}"/>
              </a:ext>
            </a:extLst>
          </p:cNvPr>
          <p:cNvSpPr txBox="1"/>
          <p:nvPr/>
        </p:nvSpPr>
        <p:spPr>
          <a:xfrm rot="4053993">
            <a:off x="10667489" y="373015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40" name="Fluxograma: Conector 139">
            <a:extLst>
              <a:ext uri="{FF2B5EF4-FFF2-40B4-BE49-F238E27FC236}">
                <a16:creationId xmlns:a16="http://schemas.microsoft.com/office/drawing/2014/main" id="{C817E228-EC4E-4EED-893F-FFE5F2818CC7}"/>
              </a:ext>
            </a:extLst>
          </p:cNvPr>
          <p:cNvSpPr/>
          <p:nvPr/>
        </p:nvSpPr>
        <p:spPr>
          <a:xfrm>
            <a:off x="5891146" y="3269673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3C70B3CB-F913-428B-89BB-7E83198F8E94}"/>
              </a:ext>
            </a:extLst>
          </p:cNvPr>
          <p:cNvSpPr txBox="1"/>
          <p:nvPr/>
        </p:nvSpPr>
        <p:spPr>
          <a:xfrm rot="3202527">
            <a:off x="5677727" y="2886795"/>
            <a:ext cx="62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5" name="Seta: Circular 144">
            <a:extLst>
              <a:ext uri="{FF2B5EF4-FFF2-40B4-BE49-F238E27FC236}">
                <a16:creationId xmlns:a16="http://schemas.microsoft.com/office/drawing/2014/main" id="{51E61C50-070B-405E-BDD9-80CDBD5AED72}"/>
              </a:ext>
            </a:extLst>
          </p:cNvPr>
          <p:cNvSpPr/>
          <p:nvPr/>
        </p:nvSpPr>
        <p:spPr>
          <a:xfrm rot="4807364">
            <a:off x="6200814" y="3069276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5C85160-96F6-42C6-AA32-BC758F27C462}"/>
              </a:ext>
            </a:extLst>
          </p:cNvPr>
          <p:cNvSpPr txBox="1"/>
          <p:nvPr/>
        </p:nvSpPr>
        <p:spPr>
          <a:xfrm rot="1145746">
            <a:off x="6492155" y="2909293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441EFE9-A76E-4E9C-87ED-6BACD88F69FC}"/>
              </a:ext>
            </a:extLst>
          </p:cNvPr>
          <p:cNvSpPr txBox="1"/>
          <p:nvPr/>
        </p:nvSpPr>
        <p:spPr>
          <a:xfrm>
            <a:off x="4639175" y="3104928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47487E4E-4219-498E-9EDF-0CA77D4FF407}"/>
              </a:ext>
            </a:extLst>
          </p:cNvPr>
          <p:cNvCxnSpPr>
            <a:cxnSpLocks/>
            <a:stCxn id="51" idx="3"/>
            <a:endCxn id="119" idx="2"/>
          </p:cNvCxnSpPr>
          <p:nvPr/>
        </p:nvCxnSpPr>
        <p:spPr>
          <a:xfrm rot="16200000" flipH="1">
            <a:off x="6700508" y="1101273"/>
            <a:ext cx="2843084" cy="573168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B0F00E3A-5466-4DDB-ABDE-B5F17142A2A0}"/>
              </a:ext>
            </a:extLst>
          </p:cNvPr>
          <p:cNvCxnSpPr>
            <a:cxnSpLocks/>
            <a:stCxn id="140" idx="5"/>
            <a:endCxn id="119" idx="1"/>
          </p:cNvCxnSpPr>
          <p:nvPr/>
        </p:nvCxnSpPr>
        <p:spPr>
          <a:xfrm>
            <a:off x="6468495" y="3847022"/>
            <a:ext cx="4618454" cy="13024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E046D96-495C-4E67-8A9D-98FFB67850CF}"/>
              </a:ext>
            </a:extLst>
          </p:cNvPr>
          <p:cNvSpPr txBox="1"/>
          <p:nvPr/>
        </p:nvSpPr>
        <p:spPr>
          <a:xfrm rot="1091808">
            <a:off x="8144563" y="411397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D5D022BA-8192-4E09-9E87-E5ED37A4B0C7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9456806" y="2484968"/>
            <a:ext cx="1382703" cy="126091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9456805" y="2484968"/>
            <a:ext cx="1546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Plus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Minus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Multiplication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Power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931997" y="2871932"/>
            <a:ext cx="14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+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*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^ 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08596" y="408554"/>
            <a:ext cx="51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arithmetic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935043" y="2008301"/>
            <a:ext cx="3104149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935043" y="2008300"/>
            <a:ext cx="32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866126" y="2870283"/>
            <a:ext cx="1382703" cy="995150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866125" y="2870283"/>
            <a:ext cx="154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More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Less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702015" y="310491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78420" y="3443119"/>
            <a:ext cx="231407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2994386" y="3108021"/>
            <a:ext cx="98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&lt;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&gt;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552419" y="276671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297264" y="2574130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6215127" y="207241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73520" y="408554"/>
            <a:ext cx="504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relational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735745" y="30701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98CC9BD-A20D-4495-B03C-C5227E9A0E75}"/>
              </a:ext>
            </a:extLst>
          </p:cNvPr>
          <p:cNvCxnSpPr>
            <a:cxnSpLocks/>
            <a:stCxn id="21" idx="7"/>
            <a:endCxn id="61" idx="3"/>
          </p:cNvCxnSpPr>
          <p:nvPr/>
        </p:nvCxnSpPr>
        <p:spPr>
          <a:xfrm flipV="1">
            <a:off x="5313093" y="2649760"/>
            <a:ext cx="1001091" cy="51944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00DE514-423C-48E3-9916-048591C71DE8}"/>
              </a:ext>
            </a:extLst>
          </p:cNvPr>
          <p:cNvSpPr txBox="1"/>
          <p:nvPr/>
        </p:nvSpPr>
        <p:spPr>
          <a:xfrm rot="19901345">
            <a:off x="5525117" y="2596845"/>
            <a:ext cx="42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6198518" y="415201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9B26278-720A-4F70-A43A-373D311887E8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313093" y="3647497"/>
            <a:ext cx="984482" cy="6035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861224">
            <a:off x="5530352" y="3622692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6935043" y="4216033"/>
            <a:ext cx="2499961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6935043" y="4216032"/>
            <a:ext cx="249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</p:spTree>
    <p:extLst>
      <p:ext uri="{BB962C8B-B14F-4D97-AF65-F5344CB8AC3E}">
        <p14:creationId xmlns:p14="http://schemas.microsoft.com/office/powerpoint/2010/main" val="30603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8420634" y="4137229"/>
            <a:ext cx="283723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8420634" y="4137228"/>
            <a:ext cx="294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TK_Relational_Operator_Equal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5" name="Retângulo: Único Canto Recortado 34">
            <a:extLst>
              <a:ext uri="{FF2B5EF4-FFF2-40B4-BE49-F238E27FC236}">
                <a16:creationId xmlns:a16="http://schemas.microsoft.com/office/drawing/2014/main" id="{C8C1E85B-A5D4-4B09-9590-2FCAEABFF5AF}"/>
              </a:ext>
            </a:extLst>
          </p:cNvPr>
          <p:cNvSpPr/>
          <p:nvPr/>
        </p:nvSpPr>
        <p:spPr>
          <a:xfrm>
            <a:off x="3360474" y="4115947"/>
            <a:ext cx="297682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92DEF53-4E15-4526-B2F9-176F3D43F2B8}"/>
              </a:ext>
            </a:extLst>
          </p:cNvPr>
          <p:cNvSpPr txBox="1"/>
          <p:nvPr/>
        </p:nvSpPr>
        <p:spPr>
          <a:xfrm>
            <a:off x="3360473" y="4115946"/>
            <a:ext cx="310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TK_Arithmetic_Operator_Assign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549948" y="2333452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2226353" y="2671655"/>
            <a:ext cx="2348064" cy="215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137558" y="2374804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400352" y="199524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145197" y="1802666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7699043" y="413722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2266" y="408554"/>
            <a:ext cx="296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equal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574417" y="23550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14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2638221" y="405902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9B26278-720A-4F70-A43A-373D311887E8}"/>
              </a:ext>
            </a:extLst>
          </p:cNvPr>
          <p:cNvCxnSpPr>
            <a:cxnSpLocks/>
            <a:stCxn id="21" idx="3"/>
            <a:endCxn id="27" idx="7"/>
          </p:cNvCxnSpPr>
          <p:nvPr/>
        </p:nvCxnSpPr>
        <p:spPr>
          <a:xfrm flipH="1">
            <a:off x="3215569" y="2932397"/>
            <a:ext cx="1457905" cy="12256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9156348">
            <a:off x="3412071" y="3245914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D4D90879-75C0-4C85-A76D-2EBD2099FC88}"/>
              </a:ext>
            </a:extLst>
          </p:cNvPr>
          <p:cNvSpPr/>
          <p:nvPr/>
        </p:nvSpPr>
        <p:spPr>
          <a:xfrm>
            <a:off x="6464300" y="26568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15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EDAE786D-66A0-42C3-80F2-9573209DB78D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5250822" y="2693251"/>
            <a:ext cx="1213478" cy="30177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B63848-B972-4B72-B7FC-16EE579C5009}"/>
              </a:ext>
            </a:extLst>
          </p:cNvPr>
          <p:cNvSpPr txBox="1"/>
          <p:nvPr/>
        </p:nvSpPr>
        <p:spPr>
          <a:xfrm rot="902673">
            <a:off x="5616447" y="2514950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6E99AD3-01CA-4660-A8C9-63E5D99D3FE9}"/>
              </a:ext>
            </a:extLst>
          </p:cNvPr>
          <p:cNvCxnSpPr>
            <a:cxnSpLocks/>
            <a:stCxn id="41" idx="5"/>
            <a:endCxn id="61" idx="0"/>
          </p:cNvCxnSpPr>
          <p:nvPr/>
        </p:nvCxnSpPr>
        <p:spPr>
          <a:xfrm>
            <a:off x="7041648" y="3234176"/>
            <a:ext cx="995598" cy="9030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B25DAE9-9FBF-47BB-84AF-DD539956DC67}"/>
              </a:ext>
            </a:extLst>
          </p:cNvPr>
          <p:cNvSpPr txBox="1"/>
          <p:nvPr/>
        </p:nvSpPr>
        <p:spPr>
          <a:xfrm rot="2473191">
            <a:off x="7231800" y="3365536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8339634B-DD8D-45EE-B4B3-5EEFEEB3054C}"/>
              </a:ext>
            </a:extLst>
          </p:cNvPr>
          <p:cNvSpPr/>
          <p:nvPr/>
        </p:nvSpPr>
        <p:spPr>
          <a:xfrm>
            <a:off x="8931531" y="214374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Ex4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997884D-AD5A-4A27-AF4E-F2EE7E33484A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7140705" y="2481949"/>
            <a:ext cx="1790826" cy="5130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98719A9-7102-4359-A9F0-94F3B14A4F0B}"/>
              </a:ext>
            </a:extLst>
          </p:cNvPr>
          <p:cNvSpPr txBox="1"/>
          <p:nvPr/>
        </p:nvSpPr>
        <p:spPr>
          <a:xfrm rot="20616037">
            <a:off x="7829736" y="2463687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7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2933340" y="4955840"/>
            <a:ext cx="5684056" cy="9620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2933340" y="4955840"/>
            <a:ext cx="568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public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static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boolean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(char c){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return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c==')' || c=='(' || c=='{' || c=='}' || c=='[' || c==']'|| c==',' || c==';' 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        || c == ':' || c=='#';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}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TK_Special_Character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660372" y="2882509"/>
            <a:ext cx="206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725006" y="40855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character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52D4208D-6FD7-4F8E-AEBA-E4AD9E4A0FD2}"/>
              </a:ext>
            </a:extLst>
          </p:cNvPr>
          <p:cNvSpPr/>
          <p:nvPr/>
        </p:nvSpPr>
        <p:spPr>
          <a:xfrm>
            <a:off x="9593723" y="2044004"/>
            <a:ext cx="1505131" cy="1866652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C2F8FD-A8C4-4282-A817-3E2445046A8F}"/>
              </a:ext>
            </a:extLst>
          </p:cNvPr>
          <p:cNvSpPr txBox="1"/>
          <p:nvPr/>
        </p:nvSpPr>
        <p:spPr>
          <a:xfrm>
            <a:off x="9593722" y="2044005"/>
            <a:ext cx="1683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Comma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Semicolon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Two_points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Hash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588122" y="3302190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4264527" y="3624599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5132504" y="3286396"/>
            <a:ext cx="23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.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438526" y="2963987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183371" y="2771404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84883" y="408554"/>
            <a:ext cx="40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punctuation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953548" y="328639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11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3AD66AF6-F264-4EE0-9776-468FBE531FC1}"/>
              </a:ext>
            </a:extLst>
          </p:cNvPr>
          <p:cNvSpPr/>
          <p:nvPr/>
        </p:nvSpPr>
        <p:spPr>
          <a:xfrm>
            <a:off x="8318974" y="262578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6530896" y="2963987"/>
            <a:ext cx="1788078" cy="4214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0734333">
            <a:off x="6721771" y="2771404"/>
            <a:ext cx="206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and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28" name="Seta: Circular 27">
            <a:extLst>
              <a:ext uri="{FF2B5EF4-FFF2-40B4-BE49-F238E27FC236}">
                <a16:creationId xmlns:a16="http://schemas.microsoft.com/office/drawing/2014/main" id="{B0E68B07-D0A2-4F57-AEDE-7E7A91599D2A}"/>
              </a:ext>
            </a:extLst>
          </p:cNvPr>
          <p:cNvSpPr/>
          <p:nvPr/>
        </p:nvSpPr>
        <p:spPr>
          <a:xfrm rot="251012">
            <a:off x="5800992" y="294906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7B2A2D-85F3-49A9-A4B9-0F479769A61F}"/>
              </a:ext>
            </a:extLst>
          </p:cNvPr>
          <p:cNvSpPr txBox="1"/>
          <p:nvPr/>
        </p:nvSpPr>
        <p:spPr>
          <a:xfrm rot="19939312">
            <a:off x="5352827" y="2686659"/>
            <a:ext cx="139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7140729" y="4107197"/>
            <a:ext cx="318437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7140729" y="4107196"/>
            <a:ext cx="318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TK_Arithmetic_Operator_Division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054169" y="291991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730574" y="3242326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5419595" y="1800718"/>
            <a:ext cx="42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904573" y="258171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649418" y="238913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780587" y="408554"/>
            <a:ext cx="263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bar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419595" y="29041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16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5996943" y="2542531"/>
            <a:ext cx="1857478" cy="4606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1312940">
            <a:off x="6872473" y="2440182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19FD2E01-91BC-4243-BE53-8EC26F0D02D8}"/>
              </a:ext>
            </a:extLst>
          </p:cNvPr>
          <p:cNvSpPr/>
          <p:nvPr/>
        </p:nvSpPr>
        <p:spPr>
          <a:xfrm>
            <a:off x="7854421" y="220432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17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96943" y="3481472"/>
            <a:ext cx="542338" cy="7024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6029327" y="3548722"/>
            <a:ext cx="7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1" name="Círculo: Vazio 30">
            <a:extLst>
              <a:ext uri="{FF2B5EF4-FFF2-40B4-BE49-F238E27FC236}">
                <a16:creationId xmlns:a16="http://schemas.microsoft.com/office/drawing/2014/main" id="{2948A5A5-C6BC-4DE2-B0F0-A59790A1CB21}"/>
              </a:ext>
            </a:extLst>
          </p:cNvPr>
          <p:cNvSpPr/>
          <p:nvPr/>
        </p:nvSpPr>
        <p:spPr>
          <a:xfrm>
            <a:off x="6426557" y="4142282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FE1DA02D-77AB-479B-9EDD-5C1C41A0EDAF}"/>
              </a:ext>
            </a:extLst>
          </p:cNvPr>
          <p:cNvSpPr/>
          <p:nvPr/>
        </p:nvSpPr>
        <p:spPr>
          <a:xfrm rot="4932510">
            <a:off x="8192623" y="199733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A7C818B-AFE3-46FC-A45B-C961ED64C32A}"/>
              </a:ext>
            </a:extLst>
          </p:cNvPr>
          <p:cNvSpPr txBox="1"/>
          <p:nvPr/>
        </p:nvSpPr>
        <p:spPr>
          <a:xfrm rot="1540097">
            <a:off x="8416813" y="1850135"/>
            <a:ext cx="85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\n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22C7C1E1-C991-44AE-A0F1-A2330949B159}"/>
              </a:ext>
            </a:extLst>
          </p:cNvPr>
          <p:cNvCxnSpPr>
            <a:stCxn id="19" idx="1"/>
            <a:endCxn id="4" idx="7"/>
          </p:cNvCxnSpPr>
          <p:nvPr/>
        </p:nvCxnSpPr>
        <p:spPr>
          <a:xfrm rot="16200000" flipH="1" flipV="1">
            <a:off x="5434703" y="500198"/>
            <a:ext cx="715589" cy="4321961"/>
          </a:xfrm>
          <a:prstGeom prst="curvedConnector3">
            <a:avLst>
              <a:gd name="adj1" fmla="val -333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446438" y="2964139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55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518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Karolayne Teixeira Silva</dc:creator>
  <cp:lastModifiedBy>Karolayne Teixeira Silva</cp:lastModifiedBy>
  <cp:revision>15</cp:revision>
  <dcterms:created xsi:type="dcterms:W3CDTF">2021-03-13T15:12:36Z</dcterms:created>
  <dcterms:modified xsi:type="dcterms:W3CDTF">2021-03-14T14:50:56Z</dcterms:modified>
</cp:coreProperties>
</file>