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Speed comparison</a:t>
            </a:r>
            <a:r>
              <a:rPr lang="en-GB" baseline="0"/>
              <a:t> (in mili-seconds)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our_app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Sheet1!$A$24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6-F841-9F78-28AC25A8A0BB}"/>
            </c:ext>
          </c:extLst>
        </c:ser>
        <c:ser>
          <c:idx val="1"/>
          <c:order val="1"/>
          <c:tx>
            <c:strRef>
              <c:f>Sheet1!$B$23</c:f>
              <c:strCache>
                <c:ptCount val="1"/>
                <c:pt idx="0">
                  <c:v>anything_else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Sheet1!$B$24</c:f>
              <c:numCache>
                <c:formatCode>General</c:formatCode>
                <c:ptCount val="1"/>
                <c:pt idx="0">
                  <c:v>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E6-F841-9F78-28AC25A8A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7392128"/>
        <c:axId val="247304864"/>
      </c:barChart>
      <c:catAx>
        <c:axId val="247392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L"/>
          </a:p>
        </c:txPr>
        <c:crossAx val="247304864"/>
        <c:crosses val="autoZero"/>
        <c:auto val="1"/>
        <c:lblAlgn val="ctr"/>
        <c:lblOffset val="100"/>
        <c:noMultiLvlLbl val="0"/>
      </c:catAx>
      <c:valAx>
        <c:axId val="24730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L"/>
          </a:p>
        </c:txPr>
        <c:crossAx val="24739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C97D-BD76-26A2-2971-E63E2C6E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1E075-1C79-BD5D-0952-E417CCC2B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60A5-6A9B-17FF-B966-EAEDAC1E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10BC-F1B7-5405-658E-7F01C2F4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C580-22B4-7455-DB76-F227150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201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477B-60EC-0551-A5BC-C4A01B64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1EE35-218F-DE6E-3F66-9F2B3A576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E10F-77F5-FF0A-9BAC-A507B04B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A3C8-5C61-7CF0-12E1-751DFD3B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8784-A2DC-9CDD-72FE-5F49328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6385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98E5D-1FC0-0CE3-B963-5D47101FE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E96B-08A6-3B84-E25A-FE1E178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5E30-F75B-38EE-F67D-B99F2040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FBD4-27FA-2976-4F22-840C81E2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0B2F-332F-3549-37A0-8DDB577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4298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1228-7F02-6592-4467-B67989B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6CDC-F29C-E298-1D36-8ABD9E4A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BA7D6-EBF4-8C18-380C-AAC46200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F4A6-65DB-5796-CEC3-137BAAA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7178-05B8-7E48-95F8-450ED986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1346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F15D-5E67-F652-8A3F-6E62450D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8591-ACD4-1B53-EB91-0313C5B5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C1EB-6ECA-6ADE-4C8A-0600E69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C2E2-4341-EBB8-5283-368D8C82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64B0-D03C-5BAD-C932-E58A6E34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325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B75-85AF-4311-03F2-1FAE125B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AD4A-85BF-66CE-5DEF-0008BD65C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6CDF8-C8E6-EAB0-AF51-B54AA628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1E59-44CA-6D95-A7B8-934C042A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288F-21FF-5CED-0794-29436F2A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E7B1-95D8-C775-99FF-455B2C4B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796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10D-E9FC-154C-81D1-BF3BDF3E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AF655-3039-2995-9D15-CFF29FA8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D9A0-F930-32DF-985A-F9DDE1C3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CA6A3-820E-CDF3-D2C4-74915D6FB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7BB3C-4A02-3A47-A057-35FBCBE1A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1C1D9-C1A4-A497-6754-520E785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0117-5BAC-DBA9-8C51-374D5955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BC0B6-9211-8AE1-FBB0-E94D9F9A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5815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3B24-DC9A-081B-5DC4-EA9EDDA9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E3825-868F-8417-FCAC-4CF2E774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76F76-4E51-0A2C-603E-A154CF2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A3B9-0FF6-26DA-2D2B-DE7CDB2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484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07707-B536-2611-1A71-4C76F277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A3C7A-302A-98F9-BA81-5C6B70F5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CE63-D9CE-C9EE-7011-C3D16349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112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8EED-6E07-E54E-F350-D8BDF06E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538A-1E9A-7544-BF35-B42308ED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D156C-AF6B-0C90-CF66-C7F3EE0D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B558-E1CF-96CF-196B-851C15E4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0648-1D7E-5B50-C4FB-1FBC7C18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5EC9-78A1-18F8-A090-99F9D73A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532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1F8C-B1C8-8272-301F-4BB78148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69708-07A1-95CC-C0B5-4FD253CDA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8FA40-A8EE-B741-F7FD-A503C2B6B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F0CA-D034-C2EE-4F91-9D162063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01F2-2856-7F12-BEE1-51F02B0F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868BF-BBA1-BA22-AA01-8044B258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5150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6F91C-D276-E620-030D-27C67CE8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13C6E-1082-87EE-558D-996D29CD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1407-1565-0F0A-702E-E5219FC2E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08EF-97D1-2246-A417-6942E65BC3A4}" type="datetimeFigureOut">
              <a:rPr lang="en-PL" smtClean="0"/>
              <a:t>07/09/2023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2912-9FBD-1FD4-029F-193508572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90B6-11EE-E6EC-FF3B-66E7D0A0C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6BE-5CC0-164F-8027-D995E1471313}" type="slidenum">
              <a:rPr lang="en-PL" smtClean="0"/>
              <a:t>‹#›</a:t>
            </a:fld>
            <a:endParaRPr lang="en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466D-9EA0-AC72-7D5D-4552418CAA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464925" y="0"/>
            <a:ext cx="7699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PL" sz="1000">
                <a:solidFill>
                  <a:srgbClr val="4099D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5187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D993-4FCE-699A-DA67-FA4470F92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/>
              <a:t>How to make </a:t>
            </a:r>
            <a:r>
              <a:rPr lang="en-PL" b="1"/>
              <a:t>BLAZINGLY </a:t>
            </a:r>
            <a:r>
              <a:rPr lang="en-PL"/>
              <a:t>fast applications in python?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1981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677F-36C3-BFD8-9E62-F7E64D1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Done!</a:t>
            </a:r>
          </a:p>
        </p:txBody>
      </p:sp>
      <p:pic>
        <p:nvPicPr>
          <p:cNvPr id="2050" name="Picture 2" descr="[speed output image]">
            <a:extLst>
              <a:ext uri="{FF2B5EF4-FFF2-40B4-BE49-F238E27FC236}">
                <a16:creationId xmlns:a16="http://schemas.microsoft.com/office/drawing/2014/main" id="{6ABAEEC6-8848-9372-7F44-4B87B9D56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05" y="1445539"/>
            <a:ext cx="7373647" cy="473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6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B150-2C73-B869-F91C-6B275274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Link to my linkedin and the code that I showed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6F9F3-0D34-9CE7-2950-C02DC36F5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386" y="1915210"/>
            <a:ext cx="3289766" cy="3289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06492-9757-0687-3A95-97EE4AD26E5B}"/>
              </a:ext>
            </a:extLst>
          </p:cNvPr>
          <p:cNvSpPr txBox="1"/>
          <p:nvPr/>
        </p:nvSpPr>
        <p:spPr>
          <a:xfrm>
            <a:off x="6534138" y="5028194"/>
            <a:ext cx="451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/AFLLAMA/</a:t>
            </a:r>
            <a:r>
              <a:rPr lang="en-GB" dirty="0" err="1"/>
              <a:t>crab_in_python</a:t>
            </a:r>
            <a:endParaRPr lang="en-PL" dirty="0"/>
          </a:p>
        </p:txBody>
      </p:sp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A2006DCD-DBF8-DA54-1008-CAF98E15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73" y="1923093"/>
            <a:ext cx="3289767" cy="3289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DCCAD4-67CE-0CE8-22D7-01070C26A00F}"/>
              </a:ext>
            </a:extLst>
          </p:cNvPr>
          <p:cNvSpPr txBox="1"/>
          <p:nvPr/>
        </p:nvSpPr>
        <p:spPr>
          <a:xfrm>
            <a:off x="1145600" y="5028194"/>
            <a:ext cx="415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/in/</a:t>
            </a:r>
            <a:r>
              <a:rPr lang="en-GB" dirty="0" err="1"/>
              <a:t>andriiflama</a:t>
            </a:r>
            <a:r>
              <a:rPr lang="en-GB" dirty="0"/>
              <a:t>/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944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C89F-A829-C572-9217-0A227BDA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What means </a:t>
            </a:r>
            <a:r>
              <a:rPr lang="en-PL" b="1" dirty="0"/>
              <a:t>BLAZINGLY </a:t>
            </a:r>
            <a:r>
              <a:rPr lang="en-PL" dirty="0"/>
              <a:t>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67B4-F501-E834-DFAA-23B12BA7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L" dirty="0"/>
              <a:t>Written in rust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This is it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2362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3801-E1BF-DBE3-54D5-5AA523F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The results will be something like this…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E1E138-ACAE-A6D8-6A6D-E87E93753E7E}"/>
              </a:ext>
            </a:extLst>
          </p:cNvPr>
          <p:cNvGraphicFramePr>
            <a:graphicFrameLocks/>
          </p:cNvGraphicFramePr>
          <p:nvPr/>
        </p:nvGraphicFramePr>
        <p:xfrm>
          <a:off x="4230158" y="2057400"/>
          <a:ext cx="37316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195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B150-2C73-B869-F91C-6B275274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Link to my linkedin and the code that I showed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6F9F3-0D34-9CE7-2950-C02DC36F5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386" y="1915210"/>
            <a:ext cx="3289766" cy="3289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06492-9757-0687-3A95-97EE4AD26E5B}"/>
              </a:ext>
            </a:extLst>
          </p:cNvPr>
          <p:cNvSpPr txBox="1"/>
          <p:nvPr/>
        </p:nvSpPr>
        <p:spPr>
          <a:xfrm>
            <a:off x="6534138" y="5028194"/>
            <a:ext cx="451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/AFLLAMA/</a:t>
            </a:r>
            <a:r>
              <a:rPr lang="en-GB" dirty="0" err="1"/>
              <a:t>crab_in_python</a:t>
            </a:r>
            <a:endParaRPr lang="en-PL" dirty="0"/>
          </a:p>
        </p:txBody>
      </p:sp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A2006DCD-DBF8-DA54-1008-CAF98E15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73" y="1923093"/>
            <a:ext cx="3289767" cy="3289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DCCAD4-67CE-0CE8-22D7-01070C26A00F}"/>
              </a:ext>
            </a:extLst>
          </p:cNvPr>
          <p:cNvSpPr txBox="1"/>
          <p:nvPr/>
        </p:nvSpPr>
        <p:spPr>
          <a:xfrm>
            <a:off x="1145600" y="5028194"/>
            <a:ext cx="415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/in/</a:t>
            </a:r>
            <a:r>
              <a:rPr lang="en-GB" dirty="0" err="1"/>
              <a:t>andriiflama</a:t>
            </a:r>
            <a:r>
              <a:rPr lang="en-GB" dirty="0"/>
              <a:t>/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69378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BB62-63E6-7CE0-5D6F-6D527CC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Create a rust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1B293-85C8-7BA9-2393-E34D8CD6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80" y="1913922"/>
            <a:ext cx="6763825" cy="411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5B907-B69B-39B7-9E80-DE6AAB33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80" y="2548643"/>
            <a:ext cx="6629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735C-5EE1-64B4-146B-4F3CC04A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 little change to Cargo.toml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80B3A-575D-B5F3-A798-3ABB44A0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4997"/>
            <a:ext cx="7772400" cy="36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F49-6CCE-7D50-3998-274363CE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The BLAZINGLY fast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320FE-1852-9765-0ADD-4A366FFF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7728"/>
            <a:ext cx="7772400" cy="38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66C1-FFE7-52B8-EEBF-6777726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Create dynamic library file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AC7E7E-EF38-0801-CB75-519D00274824}"/>
              </a:ext>
            </a:extLst>
          </p:cNvPr>
          <p:cNvGrpSpPr/>
          <p:nvPr/>
        </p:nvGrpSpPr>
        <p:grpSpPr>
          <a:xfrm>
            <a:off x="1824822" y="1462753"/>
            <a:ext cx="5613400" cy="5030122"/>
            <a:chOff x="1309815" y="1827878"/>
            <a:chExt cx="5613400" cy="50301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45E49A-5F97-8B6C-A07B-964918B7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815" y="1827878"/>
              <a:ext cx="5613400" cy="444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AC9E2C-C40A-5651-2D85-BDD11388B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71"/>
            <a:stretch/>
          </p:blipFill>
          <p:spPr>
            <a:xfrm>
              <a:off x="1309815" y="2409568"/>
              <a:ext cx="5462545" cy="4448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3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10AB-CB98-34EE-E665-24D69643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Python app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A2F0CC-44FE-BD6C-733B-6D669677C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599"/>
            <a:ext cx="10515600" cy="3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127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How to make BLAZINGLY fast applications in python?</vt:lpstr>
      <vt:lpstr>What means BLAZINGLY fast?</vt:lpstr>
      <vt:lpstr>The results will be something like this…</vt:lpstr>
      <vt:lpstr>Link to my linkedin and the code that I showed</vt:lpstr>
      <vt:lpstr>Create a rust module</vt:lpstr>
      <vt:lpstr>A little change to Cargo.toml</vt:lpstr>
      <vt:lpstr>The BLAZINGLY fast code</vt:lpstr>
      <vt:lpstr>Create dynamic library file</vt:lpstr>
      <vt:lpstr>Python app</vt:lpstr>
      <vt:lpstr>Done!</vt:lpstr>
      <vt:lpstr>Link to my linkedin and the code that I showed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BLAZINGLY fast applications in python?</dc:title>
  <dc:creator>Andrii Feshchenko</dc:creator>
  <cp:lastModifiedBy>Andrii Feshchenko</cp:lastModifiedBy>
  <cp:revision>2</cp:revision>
  <dcterms:created xsi:type="dcterms:W3CDTF">2023-09-07T15:02:54Z</dcterms:created>
  <dcterms:modified xsi:type="dcterms:W3CDTF">2023-09-08T13:34:02Z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d9a29f-7d17-4193-85e4-1bef0fc2e901_Enabled">
    <vt:lpwstr>true</vt:lpwstr>
  </property>
  <property fmtid="{D5CDD505-2E9C-101B-9397-08002B2CF9AE}" pid="3" name="MSIP_Label_b8d9a29f-7d17-4193-85e4-1bef0fc2e901_SetDate">
    <vt:lpwstr>2023-09-08T13:16:10Z</vt:lpwstr>
  </property>
  <property fmtid="{D5CDD505-2E9C-101B-9397-08002B2CF9AE}" pid="4" name="MSIP_Label_b8d9a29f-7d17-4193-85e4-1bef0fc2e901_Method">
    <vt:lpwstr>Standard</vt:lpwstr>
  </property>
  <property fmtid="{D5CDD505-2E9C-101B-9397-08002B2CF9AE}" pid="5" name="MSIP_Label_b8d9a29f-7d17-4193-85e4-1bef0fc2e901_Name">
    <vt:lpwstr>b8d9a29f-7d17-4193-85e4-1bef0fc2e901</vt:lpwstr>
  </property>
  <property fmtid="{D5CDD505-2E9C-101B-9397-08002B2CF9AE}" pid="6" name="MSIP_Label_b8d9a29f-7d17-4193-85e4-1bef0fc2e901_SiteId">
    <vt:lpwstr>100b3c99-f3e2-4da0-9c8a-b9d345742c36</vt:lpwstr>
  </property>
  <property fmtid="{D5CDD505-2E9C-101B-9397-08002B2CF9AE}" pid="7" name="MSIP_Label_b8d9a29f-7d17-4193-85e4-1bef0fc2e901_ActionId">
    <vt:lpwstr>0d90994d-ad5e-47ee-8c7f-3f52197b2920</vt:lpwstr>
  </property>
  <property fmtid="{D5CDD505-2E9C-101B-9397-08002B2CF9AE}" pid="8" name="MSIP_Label_b8d9a29f-7d17-4193-85e4-1bef0fc2e901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</Properties>
</file>