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57" d="100"/>
          <a:sy n="57" d="100"/>
        </p:scale>
        <p:origin x="4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山田 浩之" userId="bf6282e0caefcabc" providerId="LiveId" clId="{52515E19-088C-403A-8560-AFDDB9443AC5}"/>
    <pc:docChg chg="custSel addSld delSld modSld">
      <pc:chgData name="山田 浩之" userId="bf6282e0caefcabc" providerId="LiveId" clId="{52515E19-088C-403A-8560-AFDDB9443AC5}" dt="2021-09-02T18:16:32.206" v="2019" actId="20577"/>
      <pc:docMkLst>
        <pc:docMk/>
      </pc:docMkLst>
      <pc:sldChg chg="modSp mod">
        <pc:chgData name="山田 浩之" userId="bf6282e0caefcabc" providerId="LiveId" clId="{52515E19-088C-403A-8560-AFDDB9443AC5}" dt="2021-09-02T14:53:08.881" v="1903" actId="20577"/>
        <pc:sldMkLst>
          <pc:docMk/>
          <pc:sldMk cId="2649033232" sldId="256"/>
        </pc:sldMkLst>
        <pc:spChg chg="mod">
          <ac:chgData name="山田 浩之" userId="bf6282e0caefcabc" providerId="LiveId" clId="{52515E19-088C-403A-8560-AFDDB9443AC5}" dt="2021-09-02T14:17:26.534" v="1849" actId="1076"/>
          <ac:spMkLst>
            <pc:docMk/>
            <pc:sldMk cId="2649033232" sldId="256"/>
            <ac:spMk id="2" creationId="{A66280A5-EE3A-4B8E-96B8-E6D40B273C4C}"/>
          </ac:spMkLst>
        </pc:spChg>
        <pc:spChg chg="mod">
          <ac:chgData name="山田 浩之" userId="bf6282e0caefcabc" providerId="LiveId" clId="{52515E19-088C-403A-8560-AFDDB9443AC5}" dt="2021-09-02T14:53:08.881" v="1903" actId="20577"/>
          <ac:spMkLst>
            <pc:docMk/>
            <pc:sldMk cId="2649033232" sldId="256"/>
            <ac:spMk id="3" creationId="{C290BBED-F28F-42B7-A6FB-3E760C2AEE02}"/>
          </ac:spMkLst>
        </pc:spChg>
      </pc:sldChg>
      <pc:sldChg chg="modSp new mod">
        <pc:chgData name="山田 浩之" userId="bf6282e0caefcabc" providerId="LiveId" clId="{52515E19-088C-403A-8560-AFDDB9443AC5}" dt="2021-09-02T14:18:00.296" v="1852" actId="255"/>
        <pc:sldMkLst>
          <pc:docMk/>
          <pc:sldMk cId="772235568" sldId="257"/>
        </pc:sldMkLst>
        <pc:spChg chg="mod">
          <ac:chgData name="山田 浩之" userId="bf6282e0caefcabc" providerId="LiveId" clId="{52515E19-088C-403A-8560-AFDDB9443AC5}" dt="2021-09-02T07:55:57.438" v="1318" actId="20577"/>
          <ac:spMkLst>
            <pc:docMk/>
            <pc:sldMk cId="772235568" sldId="257"/>
            <ac:spMk id="2" creationId="{5CEB2D51-89FD-4DDC-AFAE-CBED07300398}"/>
          </ac:spMkLst>
        </pc:spChg>
        <pc:spChg chg="mod">
          <ac:chgData name="山田 浩之" userId="bf6282e0caefcabc" providerId="LiveId" clId="{52515E19-088C-403A-8560-AFDDB9443AC5}" dt="2021-09-02T14:18:00.296" v="1852" actId="255"/>
          <ac:spMkLst>
            <pc:docMk/>
            <pc:sldMk cId="772235568" sldId="257"/>
            <ac:spMk id="3" creationId="{1058F2DF-00B4-426D-AC4C-23455267835D}"/>
          </ac:spMkLst>
        </pc:spChg>
      </pc:sldChg>
      <pc:sldChg chg="addSp delSp modSp new mod">
        <pc:chgData name="山田 浩之" userId="bf6282e0caefcabc" providerId="LiveId" clId="{52515E19-088C-403A-8560-AFDDB9443AC5}" dt="2021-09-02T08:21:34.150" v="1845" actId="20577"/>
        <pc:sldMkLst>
          <pc:docMk/>
          <pc:sldMk cId="96168329" sldId="258"/>
        </pc:sldMkLst>
        <pc:spChg chg="del mod">
          <ac:chgData name="山田 浩之" userId="bf6282e0caefcabc" providerId="LiveId" clId="{52515E19-088C-403A-8560-AFDDB9443AC5}" dt="2021-09-02T07:03:12.593" v="126"/>
          <ac:spMkLst>
            <pc:docMk/>
            <pc:sldMk cId="96168329" sldId="258"/>
            <ac:spMk id="2" creationId="{399D7517-5F6E-4DD0-B1B3-9349910CDC59}"/>
          </ac:spMkLst>
        </pc:spChg>
        <pc:spChg chg="mod">
          <ac:chgData name="山田 浩之" userId="bf6282e0caefcabc" providerId="LiveId" clId="{52515E19-088C-403A-8560-AFDDB9443AC5}" dt="2021-09-02T08:21:34.150" v="1845" actId="20577"/>
          <ac:spMkLst>
            <pc:docMk/>
            <pc:sldMk cId="96168329" sldId="258"/>
            <ac:spMk id="3" creationId="{32F40184-5048-4E7E-A8CA-ECB47571A958}"/>
          </ac:spMkLst>
        </pc:spChg>
        <pc:spChg chg="add del mod">
          <ac:chgData name="山田 浩之" userId="bf6282e0caefcabc" providerId="LiveId" clId="{52515E19-088C-403A-8560-AFDDB9443AC5}" dt="2021-09-02T07:03:20.119" v="128" actId="478"/>
          <ac:spMkLst>
            <pc:docMk/>
            <pc:sldMk cId="96168329" sldId="258"/>
            <ac:spMk id="4" creationId="{DADD5B82-E00B-41C7-AA8B-5E4CDB23C9E1}"/>
          </ac:spMkLst>
        </pc:spChg>
        <pc:spChg chg="add del mod">
          <ac:chgData name="山田 浩之" userId="bf6282e0caefcabc" providerId="LiveId" clId="{52515E19-088C-403A-8560-AFDDB9443AC5}" dt="2021-09-02T07:04:12.425" v="136" actId="478"/>
          <ac:spMkLst>
            <pc:docMk/>
            <pc:sldMk cId="96168329" sldId="258"/>
            <ac:spMk id="6" creationId="{08851C02-4861-48C1-803D-AE845DBB7EED}"/>
          </ac:spMkLst>
        </pc:spChg>
        <pc:spChg chg="add mod">
          <ac:chgData name="山田 浩之" userId="bf6282e0caefcabc" providerId="LiveId" clId="{52515E19-088C-403A-8560-AFDDB9443AC5}" dt="2021-09-02T07:55:58.973" v="1319" actId="20577"/>
          <ac:spMkLst>
            <pc:docMk/>
            <pc:sldMk cId="96168329" sldId="258"/>
            <ac:spMk id="7" creationId="{3CD05933-A689-45E2-8A73-C5D6ABB829F8}"/>
          </ac:spMkLst>
        </pc:spChg>
      </pc:sldChg>
      <pc:sldChg chg="addSp delSp modSp new mod">
        <pc:chgData name="山田 浩之" userId="bf6282e0caefcabc" providerId="LiveId" clId="{52515E19-088C-403A-8560-AFDDB9443AC5}" dt="2021-09-02T18:16:32.206" v="2019" actId="20577"/>
        <pc:sldMkLst>
          <pc:docMk/>
          <pc:sldMk cId="964520829" sldId="259"/>
        </pc:sldMkLst>
        <pc:spChg chg="del mod">
          <ac:chgData name="山田 浩之" userId="bf6282e0caefcabc" providerId="LiveId" clId="{52515E19-088C-403A-8560-AFDDB9443AC5}" dt="2021-09-02T07:04:58.175" v="194" actId="478"/>
          <ac:spMkLst>
            <pc:docMk/>
            <pc:sldMk cId="964520829" sldId="259"/>
            <ac:spMk id="2" creationId="{61BCABEE-6380-4E93-8E30-D64A96519023}"/>
          </ac:spMkLst>
        </pc:spChg>
        <pc:spChg chg="mod">
          <ac:chgData name="山田 浩之" userId="bf6282e0caefcabc" providerId="LiveId" clId="{52515E19-088C-403A-8560-AFDDB9443AC5}" dt="2021-09-02T18:16:32.206" v="2019" actId="20577"/>
          <ac:spMkLst>
            <pc:docMk/>
            <pc:sldMk cId="964520829" sldId="259"/>
            <ac:spMk id="3" creationId="{D5B8E5BA-211B-46C3-9870-298150764E30}"/>
          </ac:spMkLst>
        </pc:spChg>
        <pc:spChg chg="add mod">
          <ac:chgData name="山田 浩之" userId="bf6282e0caefcabc" providerId="LiveId" clId="{52515E19-088C-403A-8560-AFDDB9443AC5}" dt="2021-09-02T07:56:00.719" v="1320" actId="20577"/>
          <ac:spMkLst>
            <pc:docMk/>
            <pc:sldMk cId="964520829" sldId="259"/>
            <ac:spMk id="4" creationId="{BB3D14DB-A293-4F89-8DC0-0BE2BCF4A86A}"/>
          </ac:spMkLst>
        </pc:spChg>
      </pc:sldChg>
      <pc:sldChg chg="addSp delSp modSp new del mod">
        <pc:chgData name="山田 浩之" userId="bf6282e0caefcabc" providerId="LiveId" clId="{52515E19-088C-403A-8560-AFDDB9443AC5}" dt="2021-09-02T14:53:38.830" v="1925" actId="47"/>
        <pc:sldMkLst>
          <pc:docMk/>
          <pc:sldMk cId="3106254323" sldId="260"/>
        </pc:sldMkLst>
        <pc:spChg chg="del mod">
          <ac:chgData name="山田 浩之" userId="bf6282e0caefcabc" providerId="LiveId" clId="{52515E19-088C-403A-8560-AFDDB9443AC5}" dt="2021-09-02T07:06:16.807" v="216" actId="478"/>
          <ac:spMkLst>
            <pc:docMk/>
            <pc:sldMk cId="3106254323" sldId="260"/>
            <ac:spMk id="2" creationId="{70C55D79-D671-42A7-A4F6-246362A9ECC6}"/>
          </ac:spMkLst>
        </pc:spChg>
        <pc:spChg chg="add mod">
          <ac:chgData name="山田 浩之" userId="bf6282e0caefcabc" providerId="LiveId" clId="{52515E19-088C-403A-8560-AFDDB9443AC5}" dt="2021-09-02T07:56:02.438" v="1321" actId="20577"/>
          <ac:spMkLst>
            <pc:docMk/>
            <pc:sldMk cId="3106254323" sldId="260"/>
            <ac:spMk id="4" creationId="{0DF6AA3F-EAF5-4828-BA42-F2CC4055731B}"/>
          </ac:spMkLst>
        </pc:spChg>
      </pc:sldChg>
      <pc:sldChg chg="addSp delSp modSp new del mod">
        <pc:chgData name="山田 浩之" userId="bf6282e0caefcabc" providerId="LiveId" clId="{52515E19-088C-403A-8560-AFDDB9443AC5}" dt="2021-09-02T14:53:38.830" v="1925" actId="47"/>
        <pc:sldMkLst>
          <pc:docMk/>
          <pc:sldMk cId="2156308301" sldId="261"/>
        </pc:sldMkLst>
        <pc:spChg chg="del">
          <ac:chgData name="山田 浩之" userId="bf6282e0caefcabc" providerId="LiveId" clId="{52515E19-088C-403A-8560-AFDDB9443AC5}" dt="2021-09-02T07:06:54.935" v="255" actId="478"/>
          <ac:spMkLst>
            <pc:docMk/>
            <pc:sldMk cId="2156308301" sldId="261"/>
            <ac:spMk id="2" creationId="{DEEC4896-3238-452D-BEE5-7FF3B1BBB46B}"/>
          </ac:spMkLst>
        </pc:spChg>
        <pc:spChg chg="add mod">
          <ac:chgData name="山田 浩之" userId="bf6282e0caefcabc" providerId="LiveId" clId="{52515E19-088C-403A-8560-AFDDB9443AC5}" dt="2021-09-02T07:56:04.509" v="1322" actId="20577"/>
          <ac:spMkLst>
            <pc:docMk/>
            <pc:sldMk cId="2156308301" sldId="261"/>
            <ac:spMk id="4" creationId="{431C1A57-741B-457A-9804-B019E187A9A5}"/>
          </ac:spMkLst>
        </pc:spChg>
      </pc:sldChg>
      <pc:sldChg chg="modSp add del mod">
        <pc:chgData name="山田 浩之" userId="bf6282e0caefcabc" providerId="LiveId" clId="{52515E19-088C-403A-8560-AFDDB9443AC5}" dt="2021-09-02T14:53:38.830" v="1925" actId="47"/>
        <pc:sldMkLst>
          <pc:docMk/>
          <pc:sldMk cId="447495534" sldId="262"/>
        </pc:sldMkLst>
        <pc:spChg chg="mod">
          <ac:chgData name="山田 浩之" userId="bf6282e0caefcabc" providerId="LiveId" clId="{52515E19-088C-403A-8560-AFDDB9443AC5}" dt="2021-09-02T08:03:17.703" v="1810" actId="20577"/>
          <ac:spMkLst>
            <pc:docMk/>
            <pc:sldMk cId="447495534" sldId="262"/>
            <ac:spMk id="2" creationId="{A66280A5-EE3A-4B8E-96B8-E6D40B273C4C}"/>
          </ac:spMkLst>
        </pc:spChg>
        <pc:spChg chg="mod">
          <ac:chgData name="山田 浩之" userId="bf6282e0caefcabc" providerId="LiveId" clId="{52515E19-088C-403A-8560-AFDDB9443AC5}" dt="2021-09-02T14:53:18.706" v="1924" actId="20577"/>
          <ac:spMkLst>
            <pc:docMk/>
            <pc:sldMk cId="447495534" sldId="262"/>
            <ac:spMk id="3" creationId="{C290BBED-F28F-42B7-A6FB-3E760C2AEE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5BCA5-3F92-4109-AAE8-E31955E8CAF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5CDD28-8B61-493F-A468-95D6A2584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2AC0C6-8EED-44E6-AD9B-5D4527A1EDE2}"/>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5" name="フッター プレースホルダー 4">
            <a:extLst>
              <a:ext uri="{FF2B5EF4-FFF2-40B4-BE49-F238E27FC236}">
                <a16:creationId xmlns:a16="http://schemas.microsoft.com/office/drawing/2014/main" id="{86F4E69C-2DF3-4B3C-BC2E-76A12497D7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14608D-4DAD-404F-B5BA-E595E13644FC}"/>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32574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199E89-A94C-4D0D-BD11-ADFBA43BE52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12375C-ED3A-4AD5-BBD1-1E81757863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4575F0-DB46-46C2-A9A6-1853EF850CFC}"/>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5" name="フッター プレースホルダー 4">
            <a:extLst>
              <a:ext uri="{FF2B5EF4-FFF2-40B4-BE49-F238E27FC236}">
                <a16:creationId xmlns:a16="http://schemas.microsoft.com/office/drawing/2014/main" id="{88883027-5622-40E2-8448-9B16935935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59CAF2-C483-4A17-BFD9-494BFF72E972}"/>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301971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BD15D26-269F-4FDC-8F48-0FBEA000D6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B7D4D2-3D15-4020-A6B1-FA33A06A78B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EE71E6-9941-4A5F-B0F0-B2DB2EBC9533}"/>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5" name="フッター プレースホルダー 4">
            <a:extLst>
              <a:ext uri="{FF2B5EF4-FFF2-40B4-BE49-F238E27FC236}">
                <a16:creationId xmlns:a16="http://schemas.microsoft.com/office/drawing/2014/main" id="{48613E69-5BE9-411D-8660-DAD0B9B5B0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A4EAF0-DDCC-41C4-BCAB-AFF9D47A43BA}"/>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397894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73FC8-AC57-4B4B-B9C9-8BD4C37031C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601AAAC-3F80-48B1-8B70-B28C3A4DF3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492565-7D00-4C44-9225-E60429244AD8}"/>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5" name="フッター プレースホルダー 4">
            <a:extLst>
              <a:ext uri="{FF2B5EF4-FFF2-40B4-BE49-F238E27FC236}">
                <a16:creationId xmlns:a16="http://schemas.microsoft.com/office/drawing/2014/main" id="{F7765525-1A15-4F19-8CAD-31FF30DB87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EBB82E-B004-48E7-A26B-D67484BBA4A1}"/>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193802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9FDCB9-7C70-4C92-9270-003F96C3A0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AA9ADF-110B-4287-8793-FF5A9719C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CE2125E-16BC-4C8E-AC82-7F9793CE717B}"/>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5" name="フッター プレースホルダー 4">
            <a:extLst>
              <a:ext uri="{FF2B5EF4-FFF2-40B4-BE49-F238E27FC236}">
                <a16:creationId xmlns:a16="http://schemas.microsoft.com/office/drawing/2014/main" id="{A5815A61-1614-4ACF-855F-BB830260CF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797440-422D-4A98-AF8C-AE262C55FA53}"/>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42955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357E-DE47-406A-9ECB-4E1944A9B4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7F63AF-15B5-4142-99B9-6D3B4AC3AE8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E32B4DA-AA0C-43CA-A311-A99640DA58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E6E8F8F-19A7-4F69-952D-DD68DE4A36F6}"/>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6" name="フッター プレースホルダー 5">
            <a:extLst>
              <a:ext uri="{FF2B5EF4-FFF2-40B4-BE49-F238E27FC236}">
                <a16:creationId xmlns:a16="http://schemas.microsoft.com/office/drawing/2014/main" id="{E4C3DB9E-87B0-40A3-85E8-21DA9E17D3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205EFC-2C4E-4E7F-9D27-B80BE5951D46}"/>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425172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F1750-402C-4775-BE6B-2A3581B7A12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FFD5BF-1825-4AA2-9EDB-42E73B3824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6FE3C59-F172-4ACF-9F2C-AB82F51AD35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0D0499-62A9-49F8-B07A-AF91D613C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D7CE2A-9714-46AE-99EC-DDB3C5A93F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E957713-DDDC-47A0-818E-EB9FD3A6FDBD}"/>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8" name="フッター プレースホルダー 7">
            <a:extLst>
              <a:ext uri="{FF2B5EF4-FFF2-40B4-BE49-F238E27FC236}">
                <a16:creationId xmlns:a16="http://schemas.microsoft.com/office/drawing/2014/main" id="{EFF702B4-FF73-4856-A3A5-2DBD205068D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AEA899-C757-4A69-9C63-565A1AB36203}"/>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424145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0584C-DFAD-4DFA-87D3-A482E3A162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0DA917-D1F0-4482-99B4-A9C15AA94988}"/>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4" name="フッター プレースホルダー 3">
            <a:extLst>
              <a:ext uri="{FF2B5EF4-FFF2-40B4-BE49-F238E27FC236}">
                <a16:creationId xmlns:a16="http://schemas.microsoft.com/office/drawing/2014/main" id="{16B25562-00D6-471C-962F-A5B489549EB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389D047-D032-41B8-9028-64C1E03135FF}"/>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409967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11C77D-1B2B-4D45-BD20-A48CC5EFAC9E}"/>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3" name="フッター プレースホルダー 2">
            <a:extLst>
              <a:ext uri="{FF2B5EF4-FFF2-40B4-BE49-F238E27FC236}">
                <a16:creationId xmlns:a16="http://schemas.microsoft.com/office/drawing/2014/main" id="{71DD195A-4D8A-4800-81CA-84FDE2D0A9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195C7F-00CF-4AA1-B142-96AA7D4F1A42}"/>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120939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9A6CB-3CB9-4453-AB0D-0AFB1AA415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179162-FA28-4F22-A740-409C66D8A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3EEC5A-8487-4D2B-B146-8381E5353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FA5A1E-AD74-4725-B0FA-70FF8906807A}"/>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6" name="フッター プレースホルダー 5">
            <a:extLst>
              <a:ext uri="{FF2B5EF4-FFF2-40B4-BE49-F238E27FC236}">
                <a16:creationId xmlns:a16="http://schemas.microsoft.com/office/drawing/2014/main" id="{9EA8D1C8-15C5-4332-AF88-861253ACB4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C4B153-6902-4D37-87E2-71CD53E3A3FC}"/>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334387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5B22F4-35D1-4A2E-91D6-39938609ACB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5FDB6F2-F6F3-47A0-88C3-BC7A8BCB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530A85-7BBD-4756-B7E3-2E35F896C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C95817-6232-42C7-A2DE-DA9831917717}"/>
              </a:ext>
            </a:extLst>
          </p:cNvPr>
          <p:cNvSpPr>
            <a:spLocks noGrp="1"/>
          </p:cNvSpPr>
          <p:nvPr>
            <p:ph type="dt" sz="half" idx="10"/>
          </p:nvPr>
        </p:nvSpPr>
        <p:spPr/>
        <p:txBody>
          <a:bodyPr/>
          <a:lstStyle/>
          <a:p>
            <a:fld id="{06513B82-2C3B-4DB1-BEBD-E0EAB54B31E8}" type="datetimeFigureOut">
              <a:rPr kumimoji="1" lang="ja-JP" altLang="en-US" smtClean="0"/>
              <a:t>2021/9/2</a:t>
            </a:fld>
            <a:endParaRPr kumimoji="1" lang="ja-JP" altLang="en-US"/>
          </a:p>
        </p:txBody>
      </p:sp>
      <p:sp>
        <p:nvSpPr>
          <p:cNvPr id="6" name="フッター プレースホルダー 5">
            <a:extLst>
              <a:ext uri="{FF2B5EF4-FFF2-40B4-BE49-F238E27FC236}">
                <a16:creationId xmlns:a16="http://schemas.microsoft.com/office/drawing/2014/main" id="{8D8178A8-6D74-4209-89ED-50E1C0110E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4F6CFD-8281-4981-8C55-A15BEA142694}"/>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118017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8831913-8F2F-4216-AF9B-11F7C5F8F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353AEB-1A9A-411F-9A99-A370E3526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A222AB-D039-4D8F-B372-3B88EAD08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13B82-2C3B-4DB1-BEBD-E0EAB54B31E8}" type="datetimeFigureOut">
              <a:rPr kumimoji="1" lang="ja-JP" altLang="en-US" smtClean="0"/>
              <a:t>2021/9/2</a:t>
            </a:fld>
            <a:endParaRPr kumimoji="1" lang="ja-JP" altLang="en-US"/>
          </a:p>
        </p:txBody>
      </p:sp>
      <p:sp>
        <p:nvSpPr>
          <p:cNvPr id="5" name="フッター プレースホルダー 4">
            <a:extLst>
              <a:ext uri="{FF2B5EF4-FFF2-40B4-BE49-F238E27FC236}">
                <a16:creationId xmlns:a16="http://schemas.microsoft.com/office/drawing/2014/main" id="{533DBDCC-C760-4283-8A19-26876673B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786A7C1-8944-461A-92F4-2652F3446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1970764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280A5-EE3A-4B8E-96B8-E6D40B273C4C}"/>
              </a:ext>
            </a:extLst>
          </p:cNvPr>
          <p:cNvSpPr>
            <a:spLocks noGrp="1"/>
          </p:cNvSpPr>
          <p:nvPr>
            <p:ph type="ctrTitle"/>
          </p:nvPr>
        </p:nvSpPr>
        <p:spPr>
          <a:xfrm>
            <a:off x="1524000" y="1854200"/>
            <a:ext cx="9144000" cy="1223963"/>
          </a:xfrm>
        </p:spPr>
        <p:txBody>
          <a:bodyPr>
            <a:normAutofit/>
          </a:bodyPr>
          <a:lstStyle/>
          <a:p>
            <a:r>
              <a:rPr kumimoji="1" lang="ja-JP" altLang="en-US" sz="4000" dirty="0">
                <a:latin typeface="HGSｺﾞｼｯｸE" panose="020B0900000000000000" pitchFamily="50" charset="-128"/>
                <a:ea typeface="HGSｺﾞｼｯｸE" panose="020B0900000000000000" pitchFamily="50" charset="-128"/>
              </a:rPr>
              <a:t>金属の還元</a:t>
            </a:r>
          </a:p>
        </p:txBody>
      </p:sp>
      <p:sp>
        <p:nvSpPr>
          <p:cNvPr id="3" name="字幕 2">
            <a:extLst>
              <a:ext uri="{FF2B5EF4-FFF2-40B4-BE49-F238E27FC236}">
                <a16:creationId xmlns:a16="http://schemas.microsoft.com/office/drawing/2014/main" id="{C290BBED-F28F-42B7-A6FB-3E760C2AEE02}"/>
              </a:ext>
            </a:extLst>
          </p:cNvPr>
          <p:cNvSpPr>
            <a:spLocks noGrp="1"/>
          </p:cNvSpPr>
          <p:nvPr>
            <p:ph type="subTitle" idx="1"/>
          </p:nvPr>
        </p:nvSpPr>
        <p:spPr/>
        <p:txBody>
          <a:bodyPr>
            <a:normAutofit/>
          </a:bodyPr>
          <a:lstStyle/>
          <a:p>
            <a:r>
              <a:rPr kumimoji="1" lang="ja-JP" altLang="en-US" dirty="0">
                <a:latin typeface="HGSｺﾞｼｯｸE" panose="020B0900000000000000" pitchFamily="50" charset="-128"/>
                <a:ea typeface="HGSｺﾞｼｯｸE" panose="020B0900000000000000" pitchFamily="50" charset="-128"/>
              </a:rPr>
              <a:t>校名：</a:t>
            </a:r>
            <a:endParaRPr lang="en-US" altLang="ja-JP" dirty="0">
              <a:latin typeface="HGSｺﾞｼｯｸE" panose="020B0900000000000000" pitchFamily="50" charset="-128"/>
              <a:ea typeface="HGSｺﾞｼｯｸE" panose="020B0900000000000000" pitchFamily="50" charset="-128"/>
            </a:endParaRPr>
          </a:p>
          <a:p>
            <a:r>
              <a:rPr lang="ja-JP" altLang="en-US" dirty="0">
                <a:latin typeface="HGSｺﾞｼｯｸE" panose="020B0900000000000000" pitchFamily="50" charset="-128"/>
                <a:ea typeface="HGSｺﾞｼｯｸE" panose="020B0900000000000000" pitchFamily="50" charset="-128"/>
              </a:rPr>
              <a:t>名前：</a:t>
            </a:r>
            <a:endParaRPr lang="en-US" altLang="ja-JP"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64903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B2D51-89FD-4DDC-AFAE-CBED07300398}"/>
              </a:ext>
            </a:extLst>
          </p:cNvPr>
          <p:cNvSpPr>
            <a:spLocks noGrp="1"/>
          </p:cNvSpPr>
          <p:nvPr>
            <p:ph type="title"/>
          </p:nvPr>
        </p:nvSpPr>
        <p:spPr>
          <a:xfrm>
            <a:off x="0" y="0"/>
            <a:ext cx="12192000" cy="971448"/>
          </a:xfr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a:lstStyle/>
          <a:p>
            <a:r>
              <a:rPr kumimoji="1" lang="ja-JP" altLang="en-US" dirty="0">
                <a:solidFill>
                  <a:schemeClr val="bg1"/>
                </a:solidFill>
                <a:latin typeface="BIZ UDゴシック" panose="020B0400000000000000" pitchFamily="49" charset="-128"/>
                <a:ea typeface="BIZ UDゴシック" panose="020B0400000000000000" pitchFamily="49" charset="-128"/>
              </a:rPr>
              <a:t>目的</a:t>
            </a:r>
          </a:p>
        </p:txBody>
      </p:sp>
      <p:sp>
        <p:nvSpPr>
          <p:cNvPr id="3" name="コンテンツ プレースホルダー 2">
            <a:extLst>
              <a:ext uri="{FF2B5EF4-FFF2-40B4-BE49-F238E27FC236}">
                <a16:creationId xmlns:a16="http://schemas.microsoft.com/office/drawing/2014/main" id="{1058F2DF-00B4-426D-AC4C-23455267835D}"/>
              </a:ext>
            </a:extLst>
          </p:cNvPr>
          <p:cNvSpPr>
            <a:spLocks noGrp="1"/>
          </p:cNvSpPr>
          <p:nvPr>
            <p:ph idx="1"/>
          </p:nvPr>
        </p:nvSpPr>
        <p:spPr>
          <a:xfrm>
            <a:off x="0" y="971448"/>
            <a:ext cx="12192000" cy="5886552"/>
          </a:xfrm>
        </p:spPr>
        <p:txBody>
          <a:bodyPr>
            <a:normAutofit/>
          </a:bodyPr>
          <a:lstStyle/>
          <a:p>
            <a:pPr marL="0" indent="0">
              <a:buNone/>
            </a:pPr>
            <a:r>
              <a:rPr kumimoji="1" lang="ja-JP" altLang="en-US" sz="4000" dirty="0">
                <a:latin typeface="HGSｺﾞｼｯｸE" panose="020B0900000000000000" pitchFamily="50" charset="-128"/>
                <a:ea typeface="HGSｺﾞｼｯｸE" panose="020B0900000000000000" pitchFamily="50" charset="-128"/>
              </a:rPr>
              <a:t>金属を還元する方法はネットにたくさん載っている。しかし、その効果について書かれたものはない。本実験ではその効果を調べ、効果の強いものが共通してもっている特徴を調べることを目的とする。</a:t>
            </a:r>
          </a:p>
        </p:txBody>
      </p:sp>
    </p:spTree>
    <p:extLst>
      <p:ext uri="{BB962C8B-B14F-4D97-AF65-F5344CB8AC3E}">
        <p14:creationId xmlns:p14="http://schemas.microsoft.com/office/powerpoint/2010/main" val="77223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F40184-5048-4E7E-A8CA-ECB47571A958}"/>
              </a:ext>
            </a:extLst>
          </p:cNvPr>
          <p:cNvSpPr>
            <a:spLocks noGrp="1"/>
          </p:cNvSpPr>
          <p:nvPr>
            <p:ph idx="1"/>
          </p:nvPr>
        </p:nvSpPr>
        <p:spPr>
          <a:xfrm>
            <a:off x="0" y="971448"/>
            <a:ext cx="12192000" cy="5886552"/>
          </a:xfrm>
        </p:spPr>
        <p:txBody>
          <a:bodyPr/>
          <a:lstStyle/>
          <a:p>
            <a:pPr marL="0" indent="0">
              <a:buNone/>
            </a:pPr>
            <a:r>
              <a:rPr kumimoji="1" lang="ja-JP" altLang="en-US" dirty="0"/>
              <a:t>・還元する方法</a:t>
            </a:r>
            <a:endParaRPr kumimoji="1" lang="en-US" altLang="ja-JP" dirty="0"/>
          </a:p>
          <a:p>
            <a:pPr marL="0" indent="0">
              <a:buNone/>
            </a:pPr>
            <a:endParaRPr kumimoji="1" lang="en-US" altLang="ja-JP" dirty="0"/>
          </a:p>
        </p:txBody>
      </p:sp>
      <p:sp>
        <p:nvSpPr>
          <p:cNvPr id="7" name="タイトル 1">
            <a:extLst>
              <a:ext uri="{FF2B5EF4-FFF2-40B4-BE49-F238E27FC236}">
                <a16:creationId xmlns:a16="http://schemas.microsoft.com/office/drawing/2014/main" id="{3CD05933-A689-45E2-8A73-C5D6ABB829F8}"/>
              </a:ext>
            </a:extLst>
          </p:cNvPr>
          <p:cNvSpPr txBox="1">
            <a:spLocks/>
          </p:cNvSpPr>
          <p:nvPr/>
        </p:nvSpPr>
        <p:spPr>
          <a:xfrm>
            <a:off x="0" y="0"/>
            <a:ext cx="12192000" cy="971448"/>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ja-JP" altLang="en-US" dirty="0">
                <a:solidFill>
                  <a:schemeClr val="bg1"/>
                </a:solidFill>
                <a:latin typeface="BIZ UDゴシック" panose="020B0400000000000000" pitchFamily="49" charset="-128"/>
                <a:ea typeface="BIZ UDゴシック" panose="020B0400000000000000" pitchFamily="49" charset="-128"/>
              </a:rPr>
              <a:t>わかっていること</a:t>
            </a:r>
          </a:p>
        </p:txBody>
      </p:sp>
    </p:spTree>
    <p:extLst>
      <p:ext uri="{BB962C8B-B14F-4D97-AF65-F5344CB8AC3E}">
        <p14:creationId xmlns:p14="http://schemas.microsoft.com/office/powerpoint/2010/main" val="9616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5B8E5BA-211B-46C3-9870-298150764E30}"/>
              </a:ext>
            </a:extLst>
          </p:cNvPr>
          <p:cNvSpPr>
            <a:spLocks noGrp="1"/>
          </p:cNvSpPr>
          <p:nvPr>
            <p:ph idx="1"/>
          </p:nvPr>
        </p:nvSpPr>
        <p:spPr>
          <a:xfrm>
            <a:off x="0" y="971448"/>
            <a:ext cx="12192000" cy="5886552"/>
          </a:xfrm>
        </p:spPr>
        <p:txBody>
          <a:bodyPr/>
          <a:lstStyle/>
          <a:p>
            <a:pPr marL="0" indent="0">
              <a:buNone/>
            </a:pPr>
            <a:r>
              <a:rPr kumimoji="1" lang="ja-JP" altLang="en-US" dirty="0"/>
              <a:t>・一定の酸化具合の鉄板を用意する。</a:t>
            </a:r>
            <a:endParaRPr lang="en-US" altLang="ja-JP" dirty="0"/>
          </a:p>
          <a:p>
            <a:pPr marL="0" indent="0">
              <a:buNone/>
            </a:pPr>
            <a:r>
              <a:rPr kumimoji="1" lang="ja-JP" altLang="en-US"/>
              <a:t>・酸化させた鉄板に還元操作を５分間行う</a:t>
            </a:r>
            <a:endParaRPr kumimoji="1" lang="en-US" altLang="ja-JP" dirty="0"/>
          </a:p>
        </p:txBody>
      </p:sp>
      <p:sp>
        <p:nvSpPr>
          <p:cNvPr id="4" name="タイトル 1">
            <a:extLst>
              <a:ext uri="{FF2B5EF4-FFF2-40B4-BE49-F238E27FC236}">
                <a16:creationId xmlns:a16="http://schemas.microsoft.com/office/drawing/2014/main" id="{BB3D14DB-A293-4F89-8DC0-0BE2BCF4A86A}"/>
              </a:ext>
            </a:extLst>
          </p:cNvPr>
          <p:cNvSpPr>
            <a:spLocks noGrp="1"/>
          </p:cNvSpPr>
          <p:nvPr>
            <p:ph type="title"/>
          </p:nvPr>
        </p:nvSpPr>
        <p:spPr>
          <a:xfrm>
            <a:off x="0" y="0"/>
            <a:ext cx="12192000" cy="971448"/>
          </a:xfr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a:lstStyle/>
          <a:p>
            <a:r>
              <a:rPr kumimoji="1" lang="ja-JP" altLang="en-US" dirty="0">
                <a:solidFill>
                  <a:schemeClr val="bg1"/>
                </a:solidFill>
                <a:latin typeface="BIZ UDゴシック" panose="020B0400000000000000" pitchFamily="49" charset="-128"/>
                <a:ea typeface="BIZ UDゴシック" panose="020B0400000000000000" pitchFamily="49" charset="-128"/>
              </a:rPr>
              <a:t>実験方法</a:t>
            </a:r>
          </a:p>
        </p:txBody>
      </p:sp>
    </p:spTree>
    <p:extLst>
      <p:ext uri="{BB962C8B-B14F-4D97-AF65-F5344CB8AC3E}">
        <p14:creationId xmlns:p14="http://schemas.microsoft.com/office/powerpoint/2010/main" val="9645208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87</Words>
  <Application>Microsoft Office PowerPoint</Application>
  <PresentationFormat>ワイド画面</PresentationFormat>
  <Paragraphs>10</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BIZ UDゴシック</vt:lpstr>
      <vt:lpstr>HGSｺﾞｼｯｸE</vt:lpstr>
      <vt:lpstr>游ゴシック</vt:lpstr>
      <vt:lpstr>游ゴシック Light</vt:lpstr>
      <vt:lpstr>Arial</vt:lpstr>
      <vt:lpstr>Office テーマ</vt:lpstr>
      <vt:lpstr>金属の還元</vt:lpstr>
      <vt:lpstr>目的</vt:lpstr>
      <vt:lpstr>PowerPoint プレゼンテーション</vt:lpstr>
      <vt:lpstr>実験方法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山田 浩之</dc:creator>
  <cp:lastModifiedBy>山田 浩之</cp:lastModifiedBy>
  <cp:revision>10</cp:revision>
  <dcterms:created xsi:type="dcterms:W3CDTF">2021-09-02T05:21:48Z</dcterms:created>
  <dcterms:modified xsi:type="dcterms:W3CDTF">2021-09-02T18:17:52Z</dcterms:modified>
</cp:coreProperties>
</file>