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handoutMasterIdLst>
    <p:handoutMasterId r:id="rId4"/>
  </p:handoutMasterIdLst>
  <p:sldIdLst>
    <p:sldId id="259" r:id="rId2"/>
  </p:sldIdLst>
  <p:sldSz cx="15119350" cy="21383625"/>
  <p:notesSz cx="6858000" cy="9144000"/>
  <p:defaultTextStyle>
    <a:defPPr>
      <a:defRPr lang="en-US"/>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4762" userDrawn="1">
          <p15:clr>
            <a:srgbClr val="A4A3A4"/>
          </p15:clr>
        </p15:guide>
        <p15:guide id="3" pos="339" userDrawn="1">
          <p15:clr>
            <a:srgbClr val="A4A3A4"/>
          </p15:clr>
        </p15:guide>
        <p15:guide id="4" pos="9185" userDrawn="1">
          <p15:clr>
            <a:srgbClr val="A4A3A4"/>
          </p15:clr>
        </p15:guide>
        <p15:guide id="5" orient="horz" pos="339" userDrawn="1">
          <p15:clr>
            <a:srgbClr val="A4A3A4"/>
          </p15:clr>
        </p15:guide>
        <p15:guide id="6" orient="horz" pos="952" userDrawn="1">
          <p15:clr>
            <a:srgbClr val="A4A3A4"/>
          </p15:clr>
        </p15:guide>
        <p15:guide id="7" orient="horz" pos="13131" userDrawn="1">
          <p15:clr>
            <a:srgbClr val="A4A3A4"/>
          </p15:clr>
        </p15:guide>
        <p15:guide id="8" pos="4921" userDrawn="1">
          <p15:clr>
            <a:srgbClr val="A4A3A4"/>
          </p15:clr>
        </p15:guide>
        <p15:guide id="9" pos="46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0C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4"/>
    <p:restoredTop sz="94740"/>
  </p:normalViewPr>
  <p:slideViewPr>
    <p:cSldViewPr snapToGrid="0" snapToObjects="1" showGuides="1">
      <p:cViewPr>
        <p:scale>
          <a:sx n="61" d="100"/>
          <a:sy n="61" d="100"/>
        </p:scale>
        <p:origin x="2368" y="144"/>
      </p:cViewPr>
      <p:guideLst>
        <p:guide orient="horz" pos="6735"/>
        <p:guide pos="4762"/>
        <p:guide pos="339"/>
        <p:guide pos="9185"/>
        <p:guide orient="horz" pos="339"/>
        <p:guide orient="horz" pos="952"/>
        <p:guide orient="horz" pos="13131"/>
        <p:guide pos="4921"/>
        <p:guide pos="4603"/>
      </p:guideLst>
    </p:cSldViewPr>
  </p:slideViewPr>
  <p:notesTextViewPr>
    <p:cViewPr>
      <p:scale>
        <a:sx n="1" d="1"/>
        <a:sy n="1" d="1"/>
      </p:scale>
      <p:origin x="0" y="0"/>
    </p:cViewPr>
  </p:notesTextViewPr>
  <p:notesViewPr>
    <p:cSldViewPr snapToGrid="0" snapToObjects="1" showGuides="1">
      <p:cViewPr varScale="1">
        <p:scale>
          <a:sx n="114" d="100"/>
          <a:sy n="114" d="100"/>
        </p:scale>
        <p:origin x="2664" y="1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AC84FD-3468-CE4E-9A53-304D17340289}" type="doc">
      <dgm:prSet loTypeId="urn:microsoft.com/office/officeart/2005/8/layout/process1" loCatId="" qsTypeId="urn:microsoft.com/office/officeart/2005/8/quickstyle/simple1" qsCatId="simple" csTypeId="urn:microsoft.com/office/officeart/2005/8/colors/accent1_2" csCatId="accent1" phldr="1"/>
      <dgm:spPr/>
    </dgm:pt>
    <dgm:pt modelId="{4CC00E3E-9509-704C-B693-0E76135B5919}">
      <dgm:prSet phldrT="[Text]" custT="1"/>
      <dgm:spPr>
        <a:solidFill>
          <a:schemeClr val="tx1">
            <a:lumMod val="75000"/>
            <a:lumOff val="25000"/>
          </a:schemeClr>
        </a:solidFill>
      </dgm:spPr>
      <dgm:t>
        <a:bodyPr/>
        <a:lstStyle/>
        <a:p>
          <a:pPr algn="ctr"/>
          <a:r>
            <a:rPr lang="en-US" sz="1800" b="1" i="0" dirty="0">
              <a:latin typeface="Lato Semibold" panose="020F0502020204030203" pitchFamily="34" charset="0"/>
              <a:ea typeface="Lato Semibold" panose="020F0502020204030203" pitchFamily="34" charset="0"/>
              <a:cs typeface="Lato Semibold" panose="020F0502020204030203" pitchFamily="34" charset="0"/>
            </a:rPr>
            <a:t>Sample diagram – Can be adjusted as required. Text can be </a:t>
          </a:r>
          <a:r>
            <a:rPr lang="en-US" sz="1800" b="1" i="0" dirty="0" err="1">
              <a:latin typeface="Lato Semibold" panose="020F0502020204030203" pitchFamily="34" charset="0"/>
              <a:ea typeface="Lato Semibold" panose="020F0502020204030203" pitchFamily="34" charset="0"/>
              <a:cs typeface="Lato Semibold" panose="020F0502020204030203" pitchFamily="34" charset="0"/>
            </a:rPr>
            <a:t>centre</a:t>
          </a:r>
          <a:r>
            <a:rPr lang="en-US" sz="1800" b="1" i="0" dirty="0">
              <a:latin typeface="Lato Semibold" panose="020F0502020204030203" pitchFamily="34" charset="0"/>
              <a:ea typeface="Lato Semibold" panose="020F0502020204030203" pitchFamily="34" charset="0"/>
              <a:cs typeface="Lato Semibold" panose="020F0502020204030203" pitchFamily="34" charset="0"/>
            </a:rPr>
            <a:t>-aligned.</a:t>
          </a:r>
        </a:p>
      </dgm:t>
    </dgm:pt>
    <dgm:pt modelId="{5C152009-DABD-FA4C-960E-0490D5897E37}" type="parTrans" cxnId="{9B597C33-BE61-A44D-BD3B-7C309916007F}">
      <dgm:prSet/>
      <dgm:spPr/>
      <dgm:t>
        <a:bodyPr/>
        <a:lstStyle/>
        <a:p>
          <a:endParaRPr lang="en-US"/>
        </a:p>
      </dgm:t>
    </dgm:pt>
    <dgm:pt modelId="{A73D1237-8309-774D-B08F-C4B17AD21A71}" type="sibTrans" cxnId="{9B597C33-BE61-A44D-BD3B-7C309916007F}">
      <dgm:prSet/>
      <dgm:spPr>
        <a:solidFill>
          <a:srgbClr val="BA0C2F"/>
        </a:solidFill>
      </dgm:spPr>
      <dgm:t>
        <a:bodyPr/>
        <a:lstStyle/>
        <a:p>
          <a:endParaRPr lang="en-US">
            <a:solidFill>
              <a:srgbClr val="BA0C2F"/>
            </a:solidFill>
          </a:endParaRPr>
        </a:p>
      </dgm:t>
    </dgm:pt>
    <dgm:pt modelId="{BC5C8A4E-1E9B-1047-916C-FA24DB1BE22F}">
      <dgm:prSet phldrT="[Text]" custT="1"/>
      <dgm:spPr>
        <a:solidFill>
          <a:schemeClr val="tx1">
            <a:lumMod val="75000"/>
            <a:lumOff val="25000"/>
          </a:schemeClr>
        </a:solidFill>
      </dgm:spPr>
      <dgm:t>
        <a:bodyPr/>
        <a:lstStyle/>
        <a:p>
          <a:r>
            <a:rPr lang="en-US" sz="1800" b="1" i="0" dirty="0">
              <a:latin typeface="Lato Semibold" panose="020F0502020204030203" pitchFamily="34" charset="0"/>
              <a:ea typeface="Lato Semibold" panose="020F0502020204030203" pitchFamily="34" charset="0"/>
              <a:cs typeface="Lato Semibold" panose="020F0502020204030203" pitchFamily="34" charset="0"/>
            </a:rPr>
            <a:t>Sample diagram – Can be adjusted as required. Text can be </a:t>
          </a:r>
          <a:r>
            <a:rPr lang="en-US" sz="1800" b="1" i="0" dirty="0" err="1">
              <a:latin typeface="Lato Semibold" panose="020F0502020204030203" pitchFamily="34" charset="0"/>
              <a:ea typeface="Lato Semibold" panose="020F0502020204030203" pitchFamily="34" charset="0"/>
              <a:cs typeface="Lato Semibold" panose="020F0502020204030203" pitchFamily="34" charset="0"/>
            </a:rPr>
            <a:t>centre</a:t>
          </a:r>
          <a:r>
            <a:rPr lang="en-US" sz="1800" b="1" i="0" dirty="0">
              <a:latin typeface="Lato Semibold" panose="020F0502020204030203" pitchFamily="34" charset="0"/>
              <a:ea typeface="Lato Semibold" panose="020F0502020204030203" pitchFamily="34" charset="0"/>
              <a:cs typeface="Lato Semibold" panose="020F0502020204030203" pitchFamily="34" charset="0"/>
            </a:rPr>
            <a:t>-aligned.</a:t>
          </a:r>
          <a:endParaRPr lang="en-US" sz="1800" dirty="0"/>
        </a:p>
      </dgm:t>
    </dgm:pt>
    <dgm:pt modelId="{FB52321C-06D1-1F4A-A1CA-2F80EFE0EED3}" type="parTrans" cxnId="{E367D124-89E8-5B47-B2F7-4F16C79D29C4}">
      <dgm:prSet/>
      <dgm:spPr/>
      <dgm:t>
        <a:bodyPr/>
        <a:lstStyle/>
        <a:p>
          <a:endParaRPr lang="en-US"/>
        </a:p>
      </dgm:t>
    </dgm:pt>
    <dgm:pt modelId="{3204FFE0-CE28-BC4E-B7AF-0C61314CED3D}" type="sibTrans" cxnId="{E367D124-89E8-5B47-B2F7-4F16C79D29C4}">
      <dgm:prSet/>
      <dgm:spPr>
        <a:solidFill>
          <a:srgbClr val="BA0C2F"/>
        </a:solidFill>
      </dgm:spPr>
      <dgm:t>
        <a:bodyPr/>
        <a:lstStyle/>
        <a:p>
          <a:endParaRPr lang="en-US">
            <a:solidFill>
              <a:srgbClr val="BA0C2F"/>
            </a:solidFill>
          </a:endParaRPr>
        </a:p>
      </dgm:t>
    </dgm:pt>
    <dgm:pt modelId="{49F65394-6976-5846-8B41-39C8693EBCDE}">
      <dgm:prSet phldrT="[Text]" custT="1"/>
      <dgm:spPr>
        <a:solidFill>
          <a:schemeClr val="tx1">
            <a:lumMod val="75000"/>
            <a:lumOff val="25000"/>
          </a:schemeClr>
        </a:solidFill>
      </dgm:spPr>
      <dgm:t>
        <a:bodyPr/>
        <a:lstStyle/>
        <a:p>
          <a:r>
            <a:rPr lang="en-US" sz="1800" b="1" i="0" dirty="0">
              <a:latin typeface="Lato Semibold" panose="020F0502020204030203" pitchFamily="34" charset="0"/>
              <a:ea typeface="Lato Semibold" panose="020F0502020204030203" pitchFamily="34" charset="0"/>
              <a:cs typeface="Lato Semibold" panose="020F0502020204030203" pitchFamily="34" charset="0"/>
            </a:rPr>
            <a:t>Sample diagram – Can be adjusted as required. Text can be </a:t>
          </a:r>
          <a:r>
            <a:rPr lang="en-US" sz="1800" b="1" i="0" dirty="0" err="1">
              <a:latin typeface="Lato Semibold" panose="020F0502020204030203" pitchFamily="34" charset="0"/>
              <a:ea typeface="Lato Semibold" panose="020F0502020204030203" pitchFamily="34" charset="0"/>
              <a:cs typeface="Lato Semibold" panose="020F0502020204030203" pitchFamily="34" charset="0"/>
            </a:rPr>
            <a:t>centre</a:t>
          </a:r>
          <a:r>
            <a:rPr lang="en-US" sz="1800" b="1" i="0" dirty="0">
              <a:latin typeface="Lato Semibold" panose="020F0502020204030203" pitchFamily="34" charset="0"/>
              <a:ea typeface="Lato Semibold" panose="020F0502020204030203" pitchFamily="34" charset="0"/>
              <a:cs typeface="Lato Semibold" panose="020F0502020204030203" pitchFamily="34" charset="0"/>
            </a:rPr>
            <a:t>-aligned.</a:t>
          </a:r>
          <a:endParaRPr lang="en-US" sz="1800" dirty="0"/>
        </a:p>
      </dgm:t>
    </dgm:pt>
    <dgm:pt modelId="{94370456-77E2-C34E-A1B0-F84B307E0704}" type="parTrans" cxnId="{6F5D2010-1CF8-B645-AF0D-B6D7EBDABCA1}">
      <dgm:prSet/>
      <dgm:spPr/>
      <dgm:t>
        <a:bodyPr/>
        <a:lstStyle/>
        <a:p>
          <a:endParaRPr lang="en-US"/>
        </a:p>
      </dgm:t>
    </dgm:pt>
    <dgm:pt modelId="{351B2749-8C22-3F4A-A9C0-263DBF4C6DA8}" type="sibTrans" cxnId="{6F5D2010-1CF8-B645-AF0D-B6D7EBDABCA1}">
      <dgm:prSet/>
      <dgm:spPr/>
      <dgm:t>
        <a:bodyPr/>
        <a:lstStyle/>
        <a:p>
          <a:endParaRPr lang="en-US"/>
        </a:p>
      </dgm:t>
    </dgm:pt>
    <dgm:pt modelId="{74D3D9CE-CD0C-2641-803D-83008822A3F3}">
      <dgm:prSet custT="1"/>
      <dgm:spPr>
        <a:solidFill>
          <a:schemeClr val="tx1">
            <a:lumMod val="75000"/>
            <a:lumOff val="25000"/>
          </a:schemeClr>
        </a:solidFill>
        <a:ln>
          <a:noFill/>
        </a:ln>
      </dgm:spPr>
      <dgm:t>
        <a:bodyPr/>
        <a:lstStyle/>
        <a:p>
          <a:r>
            <a:rPr lang="en-US" sz="1800" b="1" i="0" dirty="0">
              <a:latin typeface="Lato Semibold" panose="020F0502020204030203" pitchFamily="34" charset="0"/>
              <a:ea typeface="Lato Semibold" panose="020F0502020204030203" pitchFamily="34" charset="0"/>
              <a:cs typeface="Lato Semibold" panose="020F0502020204030203" pitchFamily="34" charset="0"/>
            </a:rPr>
            <a:t>Sample diagram – Can be adjusted as required. Text can be </a:t>
          </a:r>
          <a:r>
            <a:rPr lang="en-US" sz="1800" b="1" i="0" dirty="0" err="1">
              <a:latin typeface="Lato Semibold" panose="020F0502020204030203" pitchFamily="34" charset="0"/>
              <a:ea typeface="Lato Semibold" panose="020F0502020204030203" pitchFamily="34" charset="0"/>
              <a:cs typeface="Lato Semibold" panose="020F0502020204030203" pitchFamily="34" charset="0"/>
            </a:rPr>
            <a:t>centre</a:t>
          </a:r>
          <a:r>
            <a:rPr lang="en-US" sz="1800" b="1" i="0" dirty="0">
              <a:latin typeface="Lato Semibold" panose="020F0502020204030203" pitchFamily="34" charset="0"/>
              <a:ea typeface="Lato Semibold" panose="020F0502020204030203" pitchFamily="34" charset="0"/>
              <a:cs typeface="Lato Semibold" panose="020F0502020204030203" pitchFamily="34" charset="0"/>
            </a:rPr>
            <a:t>-aligned.</a:t>
          </a:r>
          <a:endParaRPr lang="en-US" sz="1800" dirty="0"/>
        </a:p>
      </dgm:t>
    </dgm:pt>
    <dgm:pt modelId="{C61DCECE-6ECE-BE4F-A799-93DC04E4A599}" type="parTrans" cxnId="{5ACC6438-853B-B04A-8EB6-1FD27B6FBB4B}">
      <dgm:prSet/>
      <dgm:spPr/>
      <dgm:t>
        <a:bodyPr/>
        <a:lstStyle/>
        <a:p>
          <a:endParaRPr lang="en-US"/>
        </a:p>
      </dgm:t>
    </dgm:pt>
    <dgm:pt modelId="{CF62E1D4-6205-5C4A-867F-D1ADA82D9EAE}" type="sibTrans" cxnId="{5ACC6438-853B-B04A-8EB6-1FD27B6FBB4B}">
      <dgm:prSet/>
      <dgm:spPr>
        <a:solidFill>
          <a:srgbClr val="C00000"/>
        </a:solidFill>
      </dgm:spPr>
      <dgm:t>
        <a:bodyPr/>
        <a:lstStyle/>
        <a:p>
          <a:endParaRPr lang="en-US"/>
        </a:p>
      </dgm:t>
    </dgm:pt>
    <dgm:pt modelId="{4F699F35-32B6-C84D-ADA7-2D8FBC727D4C}" type="pres">
      <dgm:prSet presAssocID="{72AC84FD-3468-CE4E-9A53-304D17340289}" presName="Name0" presStyleCnt="0">
        <dgm:presLayoutVars>
          <dgm:dir/>
          <dgm:resizeHandles val="exact"/>
        </dgm:presLayoutVars>
      </dgm:prSet>
      <dgm:spPr/>
    </dgm:pt>
    <dgm:pt modelId="{6BFECCEA-4FA0-0547-A8A7-A8E881B5084F}" type="pres">
      <dgm:prSet presAssocID="{4CC00E3E-9509-704C-B693-0E76135B5919}" presName="node" presStyleLbl="node1" presStyleIdx="0" presStyleCnt="4">
        <dgm:presLayoutVars>
          <dgm:bulletEnabled val="1"/>
        </dgm:presLayoutVars>
      </dgm:prSet>
      <dgm:spPr/>
    </dgm:pt>
    <dgm:pt modelId="{37F2F95F-94C5-0345-A1A8-52C1A829AD93}" type="pres">
      <dgm:prSet presAssocID="{A73D1237-8309-774D-B08F-C4B17AD21A71}" presName="sibTrans" presStyleLbl="sibTrans2D1" presStyleIdx="0" presStyleCnt="3"/>
      <dgm:spPr/>
    </dgm:pt>
    <dgm:pt modelId="{EC36A070-5ADF-704E-A6D3-3966E876A121}" type="pres">
      <dgm:prSet presAssocID="{A73D1237-8309-774D-B08F-C4B17AD21A71}" presName="connectorText" presStyleLbl="sibTrans2D1" presStyleIdx="0" presStyleCnt="3"/>
      <dgm:spPr/>
    </dgm:pt>
    <dgm:pt modelId="{6F3C7645-1725-554B-B121-4C8334E52F6E}" type="pres">
      <dgm:prSet presAssocID="{74D3D9CE-CD0C-2641-803D-83008822A3F3}" presName="node" presStyleLbl="node1" presStyleIdx="1" presStyleCnt="4">
        <dgm:presLayoutVars>
          <dgm:bulletEnabled val="1"/>
        </dgm:presLayoutVars>
      </dgm:prSet>
      <dgm:spPr/>
    </dgm:pt>
    <dgm:pt modelId="{CB52ACBD-5938-FB48-88B7-057084F24704}" type="pres">
      <dgm:prSet presAssocID="{CF62E1D4-6205-5C4A-867F-D1ADA82D9EAE}" presName="sibTrans" presStyleLbl="sibTrans2D1" presStyleIdx="1" presStyleCnt="3"/>
      <dgm:spPr/>
    </dgm:pt>
    <dgm:pt modelId="{1DCC8AC0-2164-EC49-9EB3-1616D5B7ADA6}" type="pres">
      <dgm:prSet presAssocID="{CF62E1D4-6205-5C4A-867F-D1ADA82D9EAE}" presName="connectorText" presStyleLbl="sibTrans2D1" presStyleIdx="1" presStyleCnt="3"/>
      <dgm:spPr/>
    </dgm:pt>
    <dgm:pt modelId="{A46BDCF8-E4B1-C848-B43D-D863BDB7419E}" type="pres">
      <dgm:prSet presAssocID="{BC5C8A4E-1E9B-1047-916C-FA24DB1BE22F}" presName="node" presStyleLbl="node1" presStyleIdx="2" presStyleCnt="4">
        <dgm:presLayoutVars>
          <dgm:bulletEnabled val="1"/>
        </dgm:presLayoutVars>
      </dgm:prSet>
      <dgm:spPr/>
    </dgm:pt>
    <dgm:pt modelId="{7A0AD155-17AB-084B-93C4-F066DDC3EB9B}" type="pres">
      <dgm:prSet presAssocID="{3204FFE0-CE28-BC4E-B7AF-0C61314CED3D}" presName="sibTrans" presStyleLbl="sibTrans2D1" presStyleIdx="2" presStyleCnt="3"/>
      <dgm:spPr/>
    </dgm:pt>
    <dgm:pt modelId="{8D6DBA23-C34D-2149-A1D7-4E6257E23DF7}" type="pres">
      <dgm:prSet presAssocID="{3204FFE0-CE28-BC4E-B7AF-0C61314CED3D}" presName="connectorText" presStyleLbl="sibTrans2D1" presStyleIdx="2" presStyleCnt="3"/>
      <dgm:spPr/>
    </dgm:pt>
    <dgm:pt modelId="{B5ED4907-135A-EF48-946C-0B1D0262EF2E}" type="pres">
      <dgm:prSet presAssocID="{49F65394-6976-5846-8B41-39C8693EBCDE}" presName="node" presStyleLbl="node1" presStyleIdx="3" presStyleCnt="4" custLinFactX="97226" custLinFactNeighborX="100000">
        <dgm:presLayoutVars>
          <dgm:bulletEnabled val="1"/>
        </dgm:presLayoutVars>
      </dgm:prSet>
      <dgm:spPr/>
    </dgm:pt>
  </dgm:ptLst>
  <dgm:cxnLst>
    <dgm:cxn modelId="{6F5D2010-1CF8-B645-AF0D-B6D7EBDABCA1}" srcId="{72AC84FD-3468-CE4E-9A53-304D17340289}" destId="{49F65394-6976-5846-8B41-39C8693EBCDE}" srcOrd="3" destOrd="0" parTransId="{94370456-77E2-C34E-A1B0-F84B307E0704}" sibTransId="{351B2749-8C22-3F4A-A9C0-263DBF4C6DA8}"/>
    <dgm:cxn modelId="{EBC2CE1B-0955-2446-8767-9F37316C8097}" type="presOf" srcId="{3204FFE0-CE28-BC4E-B7AF-0C61314CED3D}" destId="{8D6DBA23-C34D-2149-A1D7-4E6257E23DF7}" srcOrd="1" destOrd="0" presId="urn:microsoft.com/office/officeart/2005/8/layout/process1"/>
    <dgm:cxn modelId="{E367D124-89E8-5B47-B2F7-4F16C79D29C4}" srcId="{72AC84FD-3468-CE4E-9A53-304D17340289}" destId="{BC5C8A4E-1E9B-1047-916C-FA24DB1BE22F}" srcOrd="2" destOrd="0" parTransId="{FB52321C-06D1-1F4A-A1CA-2F80EFE0EED3}" sibTransId="{3204FFE0-CE28-BC4E-B7AF-0C61314CED3D}"/>
    <dgm:cxn modelId="{9B597C33-BE61-A44D-BD3B-7C309916007F}" srcId="{72AC84FD-3468-CE4E-9A53-304D17340289}" destId="{4CC00E3E-9509-704C-B693-0E76135B5919}" srcOrd="0" destOrd="0" parTransId="{5C152009-DABD-FA4C-960E-0490D5897E37}" sibTransId="{A73D1237-8309-774D-B08F-C4B17AD21A71}"/>
    <dgm:cxn modelId="{5B2F2334-4994-8640-8C34-F9724703CEA2}" type="presOf" srcId="{72AC84FD-3468-CE4E-9A53-304D17340289}" destId="{4F699F35-32B6-C84D-ADA7-2D8FBC727D4C}" srcOrd="0" destOrd="0" presId="urn:microsoft.com/office/officeart/2005/8/layout/process1"/>
    <dgm:cxn modelId="{5ACC6438-853B-B04A-8EB6-1FD27B6FBB4B}" srcId="{72AC84FD-3468-CE4E-9A53-304D17340289}" destId="{74D3D9CE-CD0C-2641-803D-83008822A3F3}" srcOrd="1" destOrd="0" parTransId="{C61DCECE-6ECE-BE4F-A799-93DC04E4A599}" sibTransId="{CF62E1D4-6205-5C4A-867F-D1ADA82D9EAE}"/>
    <dgm:cxn modelId="{801A0056-0184-0D4B-AF41-44CC422F3868}" type="presOf" srcId="{CF62E1D4-6205-5C4A-867F-D1ADA82D9EAE}" destId="{1DCC8AC0-2164-EC49-9EB3-1616D5B7ADA6}" srcOrd="1" destOrd="0" presId="urn:microsoft.com/office/officeart/2005/8/layout/process1"/>
    <dgm:cxn modelId="{37E05D66-BCEC-ED4C-813D-B88C321B49DB}" type="presOf" srcId="{4CC00E3E-9509-704C-B693-0E76135B5919}" destId="{6BFECCEA-4FA0-0547-A8A7-A8E881B5084F}" srcOrd="0" destOrd="0" presId="urn:microsoft.com/office/officeart/2005/8/layout/process1"/>
    <dgm:cxn modelId="{BA48FA66-724F-0C4E-93EC-BCAEF06A847D}" type="presOf" srcId="{49F65394-6976-5846-8B41-39C8693EBCDE}" destId="{B5ED4907-135A-EF48-946C-0B1D0262EF2E}" srcOrd="0" destOrd="0" presId="urn:microsoft.com/office/officeart/2005/8/layout/process1"/>
    <dgm:cxn modelId="{1EE4C66E-47E5-2E49-8501-FECCA4DFCC9C}" type="presOf" srcId="{BC5C8A4E-1E9B-1047-916C-FA24DB1BE22F}" destId="{A46BDCF8-E4B1-C848-B43D-D863BDB7419E}" srcOrd="0" destOrd="0" presId="urn:microsoft.com/office/officeart/2005/8/layout/process1"/>
    <dgm:cxn modelId="{4A914B93-ED1C-734D-A073-9BA08D862385}" type="presOf" srcId="{A73D1237-8309-774D-B08F-C4B17AD21A71}" destId="{EC36A070-5ADF-704E-A6D3-3966E876A121}" srcOrd="1" destOrd="0" presId="urn:microsoft.com/office/officeart/2005/8/layout/process1"/>
    <dgm:cxn modelId="{EADF989C-D44E-8F4F-9020-05D0E2B1369F}" type="presOf" srcId="{CF62E1D4-6205-5C4A-867F-D1ADA82D9EAE}" destId="{CB52ACBD-5938-FB48-88B7-057084F24704}" srcOrd="0" destOrd="0" presId="urn:microsoft.com/office/officeart/2005/8/layout/process1"/>
    <dgm:cxn modelId="{E4AAA9C7-4409-5541-87D5-E841C1ABD18F}" type="presOf" srcId="{3204FFE0-CE28-BC4E-B7AF-0C61314CED3D}" destId="{7A0AD155-17AB-084B-93C4-F066DDC3EB9B}" srcOrd="0" destOrd="0" presId="urn:microsoft.com/office/officeart/2005/8/layout/process1"/>
    <dgm:cxn modelId="{AEABE7DA-CF0F-3A4F-9AF7-11931B888A84}" type="presOf" srcId="{A73D1237-8309-774D-B08F-C4B17AD21A71}" destId="{37F2F95F-94C5-0345-A1A8-52C1A829AD93}" srcOrd="0" destOrd="0" presId="urn:microsoft.com/office/officeart/2005/8/layout/process1"/>
    <dgm:cxn modelId="{4AF63FE9-6EBB-794D-B975-4675047744D4}" type="presOf" srcId="{74D3D9CE-CD0C-2641-803D-83008822A3F3}" destId="{6F3C7645-1725-554B-B121-4C8334E52F6E}" srcOrd="0" destOrd="0" presId="urn:microsoft.com/office/officeart/2005/8/layout/process1"/>
    <dgm:cxn modelId="{2DF055CE-60E0-6645-A292-1FEDBB57B377}" type="presParOf" srcId="{4F699F35-32B6-C84D-ADA7-2D8FBC727D4C}" destId="{6BFECCEA-4FA0-0547-A8A7-A8E881B5084F}" srcOrd="0" destOrd="0" presId="urn:microsoft.com/office/officeart/2005/8/layout/process1"/>
    <dgm:cxn modelId="{D37B32DC-5121-D04C-A41B-9AC277A456DF}" type="presParOf" srcId="{4F699F35-32B6-C84D-ADA7-2D8FBC727D4C}" destId="{37F2F95F-94C5-0345-A1A8-52C1A829AD93}" srcOrd="1" destOrd="0" presId="urn:microsoft.com/office/officeart/2005/8/layout/process1"/>
    <dgm:cxn modelId="{02B93B24-67A5-2F49-9734-1099E6F298AB}" type="presParOf" srcId="{37F2F95F-94C5-0345-A1A8-52C1A829AD93}" destId="{EC36A070-5ADF-704E-A6D3-3966E876A121}" srcOrd="0" destOrd="0" presId="urn:microsoft.com/office/officeart/2005/8/layout/process1"/>
    <dgm:cxn modelId="{390EC8C4-A9F4-5B46-A962-A203DDF2732A}" type="presParOf" srcId="{4F699F35-32B6-C84D-ADA7-2D8FBC727D4C}" destId="{6F3C7645-1725-554B-B121-4C8334E52F6E}" srcOrd="2" destOrd="0" presId="urn:microsoft.com/office/officeart/2005/8/layout/process1"/>
    <dgm:cxn modelId="{840864D3-D72D-E741-8268-65DB8322BB6F}" type="presParOf" srcId="{4F699F35-32B6-C84D-ADA7-2D8FBC727D4C}" destId="{CB52ACBD-5938-FB48-88B7-057084F24704}" srcOrd="3" destOrd="0" presId="urn:microsoft.com/office/officeart/2005/8/layout/process1"/>
    <dgm:cxn modelId="{039BC15C-63F3-8645-8396-9868B5FF9400}" type="presParOf" srcId="{CB52ACBD-5938-FB48-88B7-057084F24704}" destId="{1DCC8AC0-2164-EC49-9EB3-1616D5B7ADA6}" srcOrd="0" destOrd="0" presId="urn:microsoft.com/office/officeart/2005/8/layout/process1"/>
    <dgm:cxn modelId="{ACF6C407-F052-3448-93ED-47128072BD26}" type="presParOf" srcId="{4F699F35-32B6-C84D-ADA7-2D8FBC727D4C}" destId="{A46BDCF8-E4B1-C848-B43D-D863BDB7419E}" srcOrd="4" destOrd="0" presId="urn:microsoft.com/office/officeart/2005/8/layout/process1"/>
    <dgm:cxn modelId="{410529D3-5038-AA49-8747-7A7C1DFC5A75}" type="presParOf" srcId="{4F699F35-32B6-C84D-ADA7-2D8FBC727D4C}" destId="{7A0AD155-17AB-084B-93C4-F066DDC3EB9B}" srcOrd="5" destOrd="0" presId="urn:microsoft.com/office/officeart/2005/8/layout/process1"/>
    <dgm:cxn modelId="{495AF92F-00D7-2742-91D7-3D80715759AD}" type="presParOf" srcId="{7A0AD155-17AB-084B-93C4-F066DDC3EB9B}" destId="{8D6DBA23-C34D-2149-A1D7-4E6257E23DF7}" srcOrd="0" destOrd="0" presId="urn:microsoft.com/office/officeart/2005/8/layout/process1"/>
    <dgm:cxn modelId="{A7C86359-57DD-B449-BDD0-8642E5B8F9B4}" type="presParOf" srcId="{4F699F35-32B6-C84D-ADA7-2D8FBC727D4C}" destId="{B5ED4907-135A-EF48-946C-0B1D0262EF2E}"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ECCEA-4FA0-0547-A8A7-A8E881B5084F}">
      <dsp:nvSpPr>
        <dsp:cNvPr id="0" name=""/>
        <dsp:cNvSpPr/>
      </dsp:nvSpPr>
      <dsp:spPr>
        <a:xfrm>
          <a:off x="6171" y="264318"/>
          <a:ext cx="2698208" cy="16189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Sample diagram – Can be adjusted as required. Text can be </a:t>
          </a:r>
          <a:r>
            <a:rPr lang="en-US" sz="1800" b="1" i="0" kern="1200" dirty="0" err="1">
              <a:latin typeface="Lato Semibold" panose="020F0502020204030203" pitchFamily="34" charset="0"/>
              <a:ea typeface="Lato Semibold" panose="020F0502020204030203" pitchFamily="34" charset="0"/>
              <a:cs typeface="Lato Semibold" panose="020F0502020204030203" pitchFamily="34" charset="0"/>
            </a:rPr>
            <a:t>centre</a:t>
          </a: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-aligned.</a:t>
          </a:r>
        </a:p>
      </dsp:txBody>
      <dsp:txXfrm>
        <a:off x="53588" y="311735"/>
        <a:ext cx="2603374" cy="1524090"/>
      </dsp:txXfrm>
    </dsp:sp>
    <dsp:sp modelId="{37F2F95F-94C5-0345-A1A8-52C1A829AD93}">
      <dsp:nvSpPr>
        <dsp:cNvPr id="0" name=""/>
        <dsp:cNvSpPr/>
      </dsp:nvSpPr>
      <dsp:spPr>
        <a:xfrm>
          <a:off x="2974200" y="739202"/>
          <a:ext cx="572020" cy="669155"/>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BA0C2F"/>
            </a:solidFill>
          </a:endParaRPr>
        </a:p>
      </dsp:txBody>
      <dsp:txXfrm>
        <a:off x="2974200" y="873033"/>
        <a:ext cx="400414" cy="401493"/>
      </dsp:txXfrm>
    </dsp:sp>
    <dsp:sp modelId="{6F3C7645-1725-554B-B121-4C8334E52F6E}">
      <dsp:nvSpPr>
        <dsp:cNvPr id="0" name=""/>
        <dsp:cNvSpPr/>
      </dsp:nvSpPr>
      <dsp:spPr>
        <a:xfrm>
          <a:off x="3783662" y="264318"/>
          <a:ext cx="2698208" cy="1618924"/>
        </a:xfrm>
        <a:prstGeom prst="roundRect">
          <a:avLst>
            <a:gd name="adj" fmla="val 10000"/>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Sample diagram – Can be adjusted as required. Text can be </a:t>
          </a:r>
          <a:r>
            <a:rPr lang="en-US" sz="1800" b="1" i="0" kern="1200" dirty="0" err="1">
              <a:latin typeface="Lato Semibold" panose="020F0502020204030203" pitchFamily="34" charset="0"/>
              <a:ea typeface="Lato Semibold" panose="020F0502020204030203" pitchFamily="34" charset="0"/>
              <a:cs typeface="Lato Semibold" panose="020F0502020204030203" pitchFamily="34" charset="0"/>
            </a:rPr>
            <a:t>centre</a:t>
          </a: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-aligned.</a:t>
          </a:r>
          <a:endParaRPr lang="en-US" sz="1800" kern="1200" dirty="0"/>
        </a:p>
      </dsp:txBody>
      <dsp:txXfrm>
        <a:off x="3831079" y="311735"/>
        <a:ext cx="2603374" cy="1524090"/>
      </dsp:txXfrm>
    </dsp:sp>
    <dsp:sp modelId="{CB52ACBD-5938-FB48-88B7-057084F24704}">
      <dsp:nvSpPr>
        <dsp:cNvPr id="0" name=""/>
        <dsp:cNvSpPr/>
      </dsp:nvSpPr>
      <dsp:spPr>
        <a:xfrm>
          <a:off x="6751691" y="739202"/>
          <a:ext cx="572020" cy="669155"/>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6751691" y="873033"/>
        <a:ext cx="400414" cy="401493"/>
      </dsp:txXfrm>
    </dsp:sp>
    <dsp:sp modelId="{A46BDCF8-E4B1-C848-B43D-D863BDB7419E}">
      <dsp:nvSpPr>
        <dsp:cNvPr id="0" name=""/>
        <dsp:cNvSpPr/>
      </dsp:nvSpPr>
      <dsp:spPr>
        <a:xfrm>
          <a:off x="7561154" y="264318"/>
          <a:ext cx="2698208" cy="16189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Sample diagram – Can be adjusted as required. Text can be </a:t>
          </a:r>
          <a:r>
            <a:rPr lang="en-US" sz="1800" b="1" i="0" kern="1200" dirty="0" err="1">
              <a:latin typeface="Lato Semibold" panose="020F0502020204030203" pitchFamily="34" charset="0"/>
              <a:ea typeface="Lato Semibold" panose="020F0502020204030203" pitchFamily="34" charset="0"/>
              <a:cs typeface="Lato Semibold" panose="020F0502020204030203" pitchFamily="34" charset="0"/>
            </a:rPr>
            <a:t>centre</a:t>
          </a: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-aligned.</a:t>
          </a:r>
          <a:endParaRPr lang="en-US" sz="1800" kern="1200" dirty="0"/>
        </a:p>
      </dsp:txBody>
      <dsp:txXfrm>
        <a:off x="7608571" y="311735"/>
        <a:ext cx="2603374" cy="1524090"/>
      </dsp:txXfrm>
    </dsp:sp>
    <dsp:sp modelId="{7A0AD155-17AB-084B-93C4-F066DDC3EB9B}">
      <dsp:nvSpPr>
        <dsp:cNvPr id="0" name=""/>
        <dsp:cNvSpPr/>
      </dsp:nvSpPr>
      <dsp:spPr>
        <a:xfrm>
          <a:off x="10530725" y="739202"/>
          <a:ext cx="575290" cy="669155"/>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BA0C2F"/>
            </a:solidFill>
          </a:endParaRPr>
        </a:p>
      </dsp:txBody>
      <dsp:txXfrm>
        <a:off x="10530725" y="873033"/>
        <a:ext cx="402703" cy="401493"/>
      </dsp:txXfrm>
    </dsp:sp>
    <dsp:sp modelId="{B5ED4907-135A-EF48-946C-0B1D0262EF2E}">
      <dsp:nvSpPr>
        <dsp:cNvPr id="0" name=""/>
        <dsp:cNvSpPr/>
      </dsp:nvSpPr>
      <dsp:spPr>
        <a:xfrm>
          <a:off x="11344816" y="264318"/>
          <a:ext cx="2698208" cy="16189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Sample diagram – Can be adjusted as required. Text can be </a:t>
          </a:r>
          <a:r>
            <a:rPr lang="en-US" sz="1800" b="1" i="0" kern="1200" dirty="0" err="1">
              <a:latin typeface="Lato Semibold" panose="020F0502020204030203" pitchFamily="34" charset="0"/>
              <a:ea typeface="Lato Semibold" panose="020F0502020204030203" pitchFamily="34" charset="0"/>
              <a:cs typeface="Lato Semibold" panose="020F0502020204030203" pitchFamily="34" charset="0"/>
            </a:rPr>
            <a:t>centre</a:t>
          </a: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-aligned.</a:t>
          </a:r>
          <a:endParaRPr lang="en-US" sz="1800" kern="1200" dirty="0"/>
        </a:p>
      </dsp:txBody>
      <dsp:txXfrm>
        <a:off x="11392233" y="311735"/>
        <a:ext cx="2603374" cy="15240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3891E7-C3BA-3646-A7FC-F0098B06E0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F4FB73-E53B-1749-A059-FE7257A966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F0E767-06F5-1743-8250-09BED16D1E0E}" type="datetimeFigureOut">
              <a:rPr lang="en-US" smtClean="0"/>
              <a:t>4/8/21</a:t>
            </a:fld>
            <a:endParaRPr lang="en-US"/>
          </a:p>
        </p:txBody>
      </p:sp>
      <p:sp>
        <p:nvSpPr>
          <p:cNvPr id="4" name="Footer Placeholder 3">
            <a:extLst>
              <a:ext uri="{FF2B5EF4-FFF2-40B4-BE49-F238E27FC236}">
                <a16:creationId xmlns:a16="http://schemas.microsoft.com/office/drawing/2014/main" id="{66DBA9DB-F905-5049-94C5-CA28F88F50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3EAA553-D214-1046-A6CC-A7C6D38172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18FCAB-9264-FF45-8959-444272B54243}" type="slidenum">
              <a:rPr lang="en-US" smtClean="0"/>
              <a:t>‹#›</a:t>
            </a:fld>
            <a:endParaRPr lang="en-US"/>
          </a:p>
        </p:txBody>
      </p:sp>
    </p:spTree>
    <p:extLst>
      <p:ext uri="{BB962C8B-B14F-4D97-AF65-F5344CB8AC3E}">
        <p14:creationId xmlns:p14="http://schemas.microsoft.com/office/powerpoint/2010/main" val="2839632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C99CA-AF55-2547-B865-ACD414BD3D5B}" type="datetimeFigureOut">
              <a:rPr lang="en-US" smtClean="0"/>
              <a:t>4/8/21</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9CAA77-372A-BC4B-8C05-DA1E75EBB0E9}" type="slidenum">
              <a:rPr lang="en-US" smtClean="0"/>
              <a:t>‹#›</a:t>
            </a:fld>
            <a:endParaRPr lang="en-US"/>
          </a:p>
        </p:txBody>
      </p:sp>
    </p:spTree>
    <p:extLst>
      <p:ext uri="{BB962C8B-B14F-4D97-AF65-F5344CB8AC3E}">
        <p14:creationId xmlns:p14="http://schemas.microsoft.com/office/powerpoint/2010/main" val="711326917"/>
      </p:ext>
    </p:extLst>
  </p:cSld>
  <p:clrMap bg1="lt1" tx1="dk1" bg2="lt2" tx2="dk2" accent1="accent1" accent2="accent2" accent3="accent3" accent4="accent4" accent5="accent5" accent6="accent6" hlink="hlink" folHlink="folHlink"/>
  <p:notesStyle>
    <a:lvl1pPr marL="0" algn="l" defTabSz="1752082" rtl="0" eaLnBrk="1" latinLnBrk="0" hangingPunct="1">
      <a:defRPr sz="2299" kern="1200">
        <a:solidFill>
          <a:schemeClr val="tx1"/>
        </a:solidFill>
        <a:latin typeface="+mn-lt"/>
        <a:ea typeface="+mn-ea"/>
        <a:cs typeface="+mn-cs"/>
      </a:defRPr>
    </a:lvl1pPr>
    <a:lvl2pPr marL="876041" algn="l" defTabSz="1752082" rtl="0" eaLnBrk="1" latinLnBrk="0" hangingPunct="1">
      <a:defRPr sz="2299" kern="1200">
        <a:solidFill>
          <a:schemeClr val="tx1"/>
        </a:solidFill>
        <a:latin typeface="+mn-lt"/>
        <a:ea typeface="+mn-ea"/>
        <a:cs typeface="+mn-cs"/>
      </a:defRPr>
    </a:lvl2pPr>
    <a:lvl3pPr marL="1752082" algn="l" defTabSz="1752082" rtl="0" eaLnBrk="1" latinLnBrk="0" hangingPunct="1">
      <a:defRPr sz="2299" kern="1200">
        <a:solidFill>
          <a:schemeClr val="tx1"/>
        </a:solidFill>
        <a:latin typeface="+mn-lt"/>
        <a:ea typeface="+mn-ea"/>
        <a:cs typeface="+mn-cs"/>
      </a:defRPr>
    </a:lvl3pPr>
    <a:lvl4pPr marL="2628123" algn="l" defTabSz="1752082" rtl="0" eaLnBrk="1" latinLnBrk="0" hangingPunct="1">
      <a:defRPr sz="2299" kern="1200">
        <a:solidFill>
          <a:schemeClr val="tx1"/>
        </a:solidFill>
        <a:latin typeface="+mn-lt"/>
        <a:ea typeface="+mn-ea"/>
        <a:cs typeface="+mn-cs"/>
      </a:defRPr>
    </a:lvl4pPr>
    <a:lvl5pPr marL="3504164" algn="l" defTabSz="1752082" rtl="0" eaLnBrk="1" latinLnBrk="0" hangingPunct="1">
      <a:defRPr sz="2299" kern="1200">
        <a:solidFill>
          <a:schemeClr val="tx1"/>
        </a:solidFill>
        <a:latin typeface="+mn-lt"/>
        <a:ea typeface="+mn-ea"/>
        <a:cs typeface="+mn-cs"/>
      </a:defRPr>
    </a:lvl5pPr>
    <a:lvl6pPr marL="4380205" algn="l" defTabSz="1752082" rtl="0" eaLnBrk="1" latinLnBrk="0" hangingPunct="1">
      <a:defRPr sz="2299" kern="1200">
        <a:solidFill>
          <a:schemeClr val="tx1"/>
        </a:solidFill>
        <a:latin typeface="+mn-lt"/>
        <a:ea typeface="+mn-ea"/>
        <a:cs typeface="+mn-cs"/>
      </a:defRPr>
    </a:lvl6pPr>
    <a:lvl7pPr marL="5256246" algn="l" defTabSz="1752082" rtl="0" eaLnBrk="1" latinLnBrk="0" hangingPunct="1">
      <a:defRPr sz="2299" kern="1200">
        <a:solidFill>
          <a:schemeClr val="tx1"/>
        </a:solidFill>
        <a:latin typeface="+mn-lt"/>
        <a:ea typeface="+mn-ea"/>
        <a:cs typeface="+mn-cs"/>
      </a:defRPr>
    </a:lvl7pPr>
    <a:lvl8pPr marL="6132286" algn="l" defTabSz="1752082" rtl="0" eaLnBrk="1" latinLnBrk="0" hangingPunct="1">
      <a:defRPr sz="2299" kern="1200">
        <a:solidFill>
          <a:schemeClr val="tx1"/>
        </a:solidFill>
        <a:latin typeface="+mn-lt"/>
        <a:ea typeface="+mn-ea"/>
        <a:cs typeface="+mn-cs"/>
      </a:defRPr>
    </a:lvl8pPr>
    <a:lvl9pPr marL="7008327" algn="l" defTabSz="1752082" rtl="0" eaLnBrk="1" latinLnBrk="0" hangingPunct="1">
      <a:defRPr sz="22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CAA77-372A-BC4B-8C05-DA1E75EBB0E9}" type="slidenum">
              <a:rPr lang="en-US" smtClean="0"/>
              <a:t>1</a:t>
            </a:fld>
            <a:endParaRPr lang="en-US"/>
          </a:p>
        </p:txBody>
      </p:sp>
    </p:spTree>
    <p:extLst>
      <p:ext uri="{BB962C8B-B14F-4D97-AF65-F5344CB8AC3E}">
        <p14:creationId xmlns:p14="http://schemas.microsoft.com/office/powerpoint/2010/main" val="2838761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4/8/21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79228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4/8/21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13738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4/8/21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20722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4/8/21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03985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95E40B-6DE2-BC44-9D41-DAE6D07500F7}" type="datetimeFigureOut">
              <a:rPr lang="en-US" smtClean="0"/>
              <a:t>4/8/21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70435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95E40B-6DE2-BC44-9D41-DAE6D07500F7}" type="datetimeFigureOut">
              <a:rPr lang="en-US" smtClean="0"/>
              <a:t>4/8/21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45516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95E40B-6DE2-BC44-9D41-DAE6D07500F7}" type="datetimeFigureOut">
              <a:rPr lang="en-US" smtClean="0"/>
              <a:t>4/8/21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7703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95E40B-6DE2-BC44-9D41-DAE6D07500F7}" type="datetimeFigureOut">
              <a:rPr lang="en-US" smtClean="0"/>
              <a:t>4/8/21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996350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5E40B-6DE2-BC44-9D41-DAE6D07500F7}" type="datetimeFigureOut">
              <a:rPr lang="en-US" smtClean="0"/>
              <a:t>4/8/21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52112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4/8/21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3318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4/8/21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847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0D95E40B-6DE2-BC44-9D41-DAE6D07500F7}" type="datetimeFigureOut">
              <a:rPr lang="en-US" smtClean="0"/>
              <a:t>4/8/21</a:t>
            </a:fld>
            <a:endParaRPr lang="en-US"/>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C3166843-2171-0A4E-A25C-3792A956F97F}" type="slidenum">
              <a:rPr lang="en-US" smtClean="0"/>
              <a:t>‹#›</a:t>
            </a:fld>
            <a:endParaRPr lang="en-US"/>
          </a:p>
        </p:txBody>
      </p:sp>
    </p:spTree>
    <p:extLst>
      <p:ext uri="{BB962C8B-B14F-4D97-AF65-F5344CB8AC3E}">
        <p14:creationId xmlns:p14="http://schemas.microsoft.com/office/powerpoint/2010/main" val="3739484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0AD2D8-C138-C94C-94DD-ABB553EA7D13}"/>
              </a:ext>
            </a:extLst>
          </p:cNvPr>
          <p:cNvSpPr txBox="1"/>
          <p:nvPr/>
        </p:nvSpPr>
        <p:spPr>
          <a:xfrm>
            <a:off x="463519" y="2033666"/>
            <a:ext cx="8286697" cy="1015663"/>
          </a:xfrm>
          <a:prstGeom prst="rect">
            <a:avLst/>
          </a:prstGeom>
          <a:noFill/>
          <a:ln>
            <a:noFill/>
          </a:ln>
        </p:spPr>
        <p:txBody>
          <a:bodyPr wrap="square" rtlCol="0">
            <a:spAutoFit/>
          </a:bodyPr>
          <a:lstStyle/>
          <a:p>
            <a:r>
              <a:rPr lang="en-US" sz="3000" b="1" dirty="0">
                <a:solidFill>
                  <a:schemeClr val="bg2">
                    <a:lumMod val="10000"/>
                  </a:schemeClr>
                </a:solidFill>
                <a:latin typeface="Lato Black" panose="020F0502020204030203" pitchFamily="34" charset="0"/>
                <a:ea typeface="Lato Black" panose="020F0502020204030203" pitchFamily="34" charset="0"/>
                <a:cs typeface="Lato Black" panose="020F0502020204030203" pitchFamily="34" charset="0"/>
              </a:rPr>
              <a:t>Reducing Medical Certificate and Prescription Abuse Using Ethereum Blockchain</a:t>
            </a:r>
          </a:p>
        </p:txBody>
      </p:sp>
      <p:sp>
        <p:nvSpPr>
          <p:cNvPr id="13" name="TextBox 12">
            <a:extLst>
              <a:ext uri="{FF2B5EF4-FFF2-40B4-BE49-F238E27FC236}">
                <a16:creationId xmlns:a16="http://schemas.microsoft.com/office/drawing/2014/main" id="{76F28539-8427-034D-AB3E-D080C970E1AF}"/>
              </a:ext>
            </a:extLst>
          </p:cNvPr>
          <p:cNvSpPr txBox="1"/>
          <p:nvPr/>
        </p:nvSpPr>
        <p:spPr>
          <a:xfrm>
            <a:off x="9198292" y="1959288"/>
            <a:ext cx="5382895" cy="430887"/>
          </a:xfrm>
          <a:prstGeom prst="rect">
            <a:avLst/>
          </a:prstGeom>
          <a:noFill/>
        </p:spPr>
        <p:txBody>
          <a:bodyPr wrap="square" rtlCol="0">
            <a:spAutoFit/>
          </a:bodyPr>
          <a:lstStyle/>
          <a:p>
            <a:pPr>
              <a:spcAft>
                <a:spcPts val="800"/>
              </a:spcAft>
            </a:pPr>
            <a:r>
              <a:rPr lang="en-US" sz="2200" dirty="0">
                <a:latin typeface="Lato Light" panose="020F0502020204030203" pitchFamily="34" charset="0"/>
                <a:ea typeface="Lato Light" panose="020F0502020204030203" pitchFamily="34" charset="0"/>
                <a:cs typeface="Lato Light" panose="020F0502020204030203" pitchFamily="34" charset="0"/>
              </a:rPr>
              <a:t>Name Surname </a:t>
            </a:r>
          </a:p>
        </p:txBody>
      </p:sp>
      <p:sp>
        <p:nvSpPr>
          <p:cNvPr id="14" name="Rectangle 13">
            <a:extLst>
              <a:ext uri="{FF2B5EF4-FFF2-40B4-BE49-F238E27FC236}">
                <a16:creationId xmlns:a16="http://schemas.microsoft.com/office/drawing/2014/main" id="{4D573C57-D36A-A144-A6CD-69ACDF1287F2}"/>
              </a:ext>
            </a:extLst>
          </p:cNvPr>
          <p:cNvSpPr/>
          <p:nvPr/>
        </p:nvSpPr>
        <p:spPr>
          <a:xfrm>
            <a:off x="9198293" y="2390175"/>
            <a:ext cx="5382895" cy="733534"/>
          </a:xfrm>
          <a:prstGeom prst="rect">
            <a:avLst/>
          </a:prstGeom>
        </p:spPr>
        <p:txBody>
          <a:bodyPr wrap="square">
            <a:spAutoFit/>
          </a:bodyPr>
          <a:lstStyle/>
          <a:p>
            <a:pPr>
              <a:spcAft>
                <a:spcPts val="200"/>
              </a:spcAft>
            </a:pPr>
            <a:r>
              <a:rPr lang="en-US" sz="2000" dirty="0">
                <a:latin typeface="Lato Light" panose="020F0502020204030203" pitchFamily="34" charset="0"/>
                <a:ea typeface="Lato Light" panose="020F0502020204030203" pitchFamily="34" charset="0"/>
                <a:cs typeface="Lato Light" panose="020F0502020204030203" pitchFamily="34" charset="0"/>
              </a:rPr>
              <a:t>Supervisor: Name Surname, </a:t>
            </a:r>
          </a:p>
          <a:p>
            <a:pPr>
              <a:spcAft>
                <a:spcPts val="200"/>
              </a:spcAft>
            </a:pPr>
            <a:r>
              <a:rPr lang="en-US" sz="2000" dirty="0">
                <a:latin typeface="Lato Light" panose="020F0502020204030203" pitchFamily="34" charset="0"/>
                <a:ea typeface="Lato Light" panose="020F0502020204030203" pitchFamily="34" charset="0"/>
                <a:cs typeface="Lato Light" panose="020F0502020204030203" pitchFamily="34" charset="0"/>
              </a:rPr>
              <a:t>Co-Supervisor: Name Surname</a:t>
            </a:r>
          </a:p>
        </p:txBody>
      </p:sp>
      <p:cxnSp>
        <p:nvCxnSpPr>
          <p:cNvPr id="21" name="Straight Connector 20">
            <a:extLst>
              <a:ext uri="{FF2B5EF4-FFF2-40B4-BE49-F238E27FC236}">
                <a16:creationId xmlns:a16="http://schemas.microsoft.com/office/drawing/2014/main" id="{BD49B10F-6444-244B-886E-62EC6CD4F9A3}"/>
              </a:ext>
            </a:extLst>
          </p:cNvPr>
          <p:cNvCxnSpPr>
            <a:cxnSpLocks/>
          </p:cNvCxnSpPr>
          <p:nvPr/>
        </p:nvCxnSpPr>
        <p:spPr>
          <a:xfrm>
            <a:off x="8903825" y="1959288"/>
            <a:ext cx="0" cy="1164421"/>
          </a:xfrm>
          <a:prstGeom prst="line">
            <a:avLst/>
          </a:prstGeom>
          <a:ln w="38100">
            <a:solidFill>
              <a:srgbClr val="BA0C2F"/>
            </a:solidFill>
          </a:ln>
        </p:spPr>
        <p:style>
          <a:lnRef idx="1">
            <a:schemeClr val="accent1"/>
          </a:lnRef>
          <a:fillRef idx="0">
            <a:schemeClr val="accent1"/>
          </a:fillRef>
          <a:effectRef idx="0">
            <a:schemeClr val="accent1"/>
          </a:effectRef>
          <a:fontRef idx="minor">
            <a:schemeClr val="tx1"/>
          </a:fontRef>
        </p:style>
      </p:cxnSp>
      <p:graphicFrame>
        <p:nvGraphicFramePr>
          <p:cNvPr id="25" name="Table 24">
            <a:extLst>
              <a:ext uri="{FF2B5EF4-FFF2-40B4-BE49-F238E27FC236}">
                <a16:creationId xmlns:a16="http://schemas.microsoft.com/office/drawing/2014/main" id="{3E562E36-6B89-F94B-92B8-421469385C41}"/>
              </a:ext>
            </a:extLst>
          </p:cNvPr>
          <p:cNvGraphicFramePr>
            <a:graphicFrameLocks noGrp="1"/>
          </p:cNvGraphicFramePr>
          <p:nvPr>
            <p:extLst>
              <p:ext uri="{D42A27DB-BD31-4B8C-83A1-F6EECF244321}">
                <p14:modId xmlns:p14="http://schemas.microsoft.com/office/powerpoint/2010/main" val="808585863"/>
              </p:ext>
            </p:extLst>
          </p:nvPr>
        </p:nvGraphicFramePr>
        <p:xfrm>
          <a:off x="538164" y="3596391"/>
          <a:ext cx="6769099" cy="3835869"/>
        </p:xfrm>
        <a:graphic>
          <a:graphicData uri="http://schemas.openxmlformats.org/drawingml/2006/table">
            <a:tbl>
              <a:tblPr firstRow="1" firstCol="1" bandRow="1">
                <a:tableStyleId>{2D5ABB26-0587-4C30-8999-92F81FD0307C}</a:tableStyleId>
              </a:tblPr>
              <a:tblGrid>
                <a:gridCol w="6769099">
                  <a:extLst>
                    <a:ext uri="{9D8B030D-6E8A-4147-A177-3AD203B41FA5}">
                      <a16:colId xmlns:a16="http://schemas.microsoft.com/office/drawing/2014/main" val="2430199447"/>
                    </a:ext>
                  </a:extLst>
                </a:gridCol>
              </a:tblGrid>
              <a:tr h="572036">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3263833">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This is an example. Paragraphs should be left-aligned for better readability. Font size for the text should be over 8pt in </a:t>
                      </a:r>
                      <a:r>
                        <a:rPr lang="en-US" sz="1600" dirty="0" err="1">
                          <a:latin typeface="Lato" panose="020F0502020204030203" pitchFamily="34" charset="0"/>
                          <a:ea typeface="Lato" panose="020F0502020204030203" pitchFamily="34" charset="0"/>
                          <a:cs typeface="Lato" panose="020F0502020204030203" pitchFamily="34" charset="0"/>
                        </a:rPr>
                        <a:t>Lato</a:t>
                      </a:r>
                      <a:r>
                        <a:rPr lang="en-US" sz="1600" dirty="0">
                          <a:latin typeface="Lato" panose="020F0502020204030203" pitchFamily="34" charset="0"/>
                          <a:ea typeface="Lato" panose="020F0502020204030203" pitchFamily="34" charset="0"/>
                          <a:cs typeface="Lato" panose="020F0502020204030203" pitchFamily="34" charset="0"/>
                        </a:rPr>
                        <a:t> or Calibri. The size of the font in this paragraph is 16pt. The text box title has a font size of 28pt. The cell of this title has a height of 1.5cm. Note that this can become inconsistent when text boxes/tables are moved around. Both title and cell height can be reduced in order to save space. The space between should be at least a 1cm.</a:t>
                      </a:r>
                    </a:p>
                    <a:p>
                      <a:pPr marL="0" marR="0" lvl="0" indent="0" algn="l" defTabSz="1511960" rtl="0" eaLnBrk="1" fontAlgn="auto" latinLnBrk="0" hangingPunct="1">
                        <a:lnSpc>
                          <a:spcPct val="100000"/>
                        </a:lnSpc>
                        <a:spcBef>
                          <a:spcPts val="0"/>
                        </a:spcBef>
                        <a:spcAft>
                          <a:spcPts val="0"/>
                        </a:spcAft>
                        <a:buClrTx/>
                        <a:buSzTx/>
                        <a:buFontTx/>
                        <a:buNone/>
                        <a:tabLst/>
                        <a:defRPr/>
                      </a:pPr>
                      <a:endParaRPr lang="en-US" sz="1600" dirty="0">
                        <a:latin typeface="Lato" panose="020F0502020204030203" pitchFamily="34" charset="0"/>
                        <a:ea typeface="Lato" panose="020F0502020204030203" pitchFamily="34" charset="0"/>
                        <a:cs typeface="Lato" panose="020F0502020204030203" pitchFamily="34" charset="0"/>
                      </a:endParaRPr>
                    </a:p>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err="1">
                          <a:latin typeface="Lato" panose="020F0502020204030203" pitchFamily="34" charset="0"/>
                          <a:ea typeface="Lato" panose="020F0502020204030203" pitchFamily="34" charset="0"/>
                          <a:cs typeface="Lato" panose="020F0502020204030203" pitchFamily="34" charset="0"/>
                        </a:rPr>
                        <a:t>Colour</a:t>
                      </a:r>
                      <a:r>
                        <a:rPr lang="en-US" sz="1600" dirty="0">
                          <a:latin typeface="Lato" panose="020F0502020204030203" pitchFamily="34" charset="0"/>
                          <a:ea typeface="Lato" panose="020F0502020204030203" pitchFamily="34" charset="0"/>
                          <a:cs typeface="Lato" panose="020F0502020204030203" pitchFamily="34" charset="0"/>
                        </a:rPr>
                        <a:t> of the titles can be changed for variety between one poster and the other. Refer to p.38 of the UM brand manual (accessible to both staff and students online) for the RGB values of the </a:t>
                      </a:r>
                      <a:r>
                        <a:rPr lang="en-US" sz="1600" dirty="0" err="1">
                          <a:latin typeface="Lato" panose="020F0502020204030203" pitchFamily="34" charset="0"/>
                          <a:ea typeface="Lato" panose="020F0502020204030203" pitchFamily="34" charset="0"/>
                          <a:cs typeface="Lato" panose="020F0502020204030203" pitchFamily="34" charset="0"/>
                        </a:rPr>
                        <a:t>colour</a:t>
                      </a:r>
                      <a:r>
                        <a:rPr lang="en-US" sz="1600" dirty="0">
                          <a:latin typeface="Lato" panose="020F0502020204030203" pitchFamily="34" charset="0"/>
                          <a:ea typeface="Lato" panose="020F0502020204030203" pitchFamily="34" charset="0"/>
                          <a:cs typeface="Lato" panose="020F0502020204030203" pitchFamily="34" charset="0"/>
                        </a:rPr>
                        <a:t> palette.</a:t>
                      </a:r>
                    </a:p>
                    <a:p>
                      <a:pPr marL="0" marR="0" lvl="0" indent="0" algn="l" defTabSz="1511960" rtl="0" eaLnBrk="1" fontAlgn="auto" latinLnBrk="0" hangingPunct="1">
                        <a:lnSpc>
                          <a:spcPct val="100000"/>
                        </a:lnSpc>
                        <a:spcBef>
                          <a:spcPts val="0"/>
                        </a:spcBef>
                        <a:spcAft>
                          <a:spcPts val="0"/>
                        </a:spcAft>
                        <a:buClrTx/>
                        <a:buSzTx/>
                        <a:buFontTx/>
                        <a:buNone/>
                        <a:tabLst/>
                        <a:defRPr/>
                      </a:pPr>
                      <a:endParaRPr lang="en-US" sz="1600" dirty="0">
                        <a:latin typeface="Lato" panose="020F0502020204030203" pitchFamily="34" charset="0"/>
                        <a:ea typeface="Lato" panose="020F0502020204030203" pitchFamily="34" charset="0"/>
                        <a:cs typeface="Lato" panose="020F0502020204030203" pitchFamily="34" charset="0"/>
                      </a:endParaRPr>
                    </a:p>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Second row of the table can be deleted and an image/diagram could be inserted instead.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7" name="Table 26">
            <a:extLst>
              <a:ext uri="{FF2B5EF4-FFF2-40B4-BE49-F238E27FC236}">
                <a16:creationId xmlns:a16="http://schemas.microsoft.com/office/drawing/2014/main" id="{8AF3251F-B069-FB41-8D62-197A7018650C}"/>
              </a:ext>
            </a:extLst>
          </p:cNvPr>
          <p:cNvGraphicFramePr>
            <a:graphicFrameLocks noGrp="1"/>
          </p:cNvGraphicFramePr>
          <p:nvPr>
            <p:extLst>
              <p:ext uri="{D42A27DB-BD31-4B8C-83A1-F6EECF244321}">
                <p14:modId xmlns:p14="http://schemas.microsoft.com/office/powerpoint/2010/main" val="1779263912"/>
              </p:ext>
            </p:extLst>
          </p:nvPr>
        </p:nvGraphicFramePr>
        <p:xfrm>
          <a:off x="538161" y="14447123"/>
          <a:ext cx="14043025" cy="3128053"/>
        </p:xfrm>
        <a:graphic>
          <a:graphicData uri="http://schemas.openxmlformats.org/drawingml/2006/table">
            <a:tbl>
              <a:tblPr firstRow="1" bandRow="1">
                <a:tableStyleId>{2D5ABB26-0587-4C30-8999-92F81FD0307C}</a:tableStyleId>
              </a:tblPr>
              <a:tblGrid>
                <a:gridCol w="14043025">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588053">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Lorem ipsum dolor sit </a:t>
                      </a:r>
                      <a:r>
                        <a:rPr lang="en-US" sz="1600" dirty="0" err="1">
                          <a:latin typeface="Lato" panose="020F0502020204030203" pitchFamily="34" charset="0"/>
                          <a:ea typeface="Lato" panose="020F0502020204030203" pitchFamily="34" charset="0"/>
                          <a:cs typeface="Lato" panose="020F0502020204030203" pitchFamily="34" charset="0"/>
                        </a:rPr>
                        <a:t>amet</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consectetur</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adipiscing</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elit</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sed</a:t>
                      </a:r>
                      <a:r>
                        <a:rPr lang="en-US" sz="1600" dirty="0">
                          <a:latin typeface="Lato" panose="020F0502020204030203" pitchFamily="34" charset="0"/>
                          <a:ea typeface="Lato" panose="020F0502020204030203" pitchFamily="34" charset="0"/>
                          <a:cs typeface="Lato" panose="020F0502020204030203" pitchFamily="34" charset="0"/>
                        </a:rPr>
                        <a:t> do </a:t>
                      </a:r>
                      <a:r>
                        <a:rPr lang="en-US" sz="1600" dirty="0" err="1">
                          <a:latin typeface="Lato" panose="020F0502020204030203" pitchFamily="34" charset="0"/>
                          <a:ea typeface="Lato" panose="020F0502020204030203" pitchFamily="34" charset="0"/>
                          <a:cs typeface="Lato" panose="020F0502020204030203" pitchFamily="34" charset="0"/>
                        </a:rPr>
                        <a:t>eiusmod</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tempor</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incididunt</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ut</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labore</a:t>
                      </a:r>
                      <a:r>
                        <a:rPr lang="en-US" sz="1600" dirty="0">
                          <a:latin typeface="Lato" panose="020F0502020204030203" pitchFamily="34" charset="0"/>
                          <a:ea typeface="Lato" panose="020F0502020204030203" pitchFamily="34" charset="0"/>
                          <a:cs typeface="Lato" panose="020F0502020204030203" pitchFamily="34" charset="0"/>
                        </a:rPr>
                        <a:t> et dolore magna </a:t>
                      </a:r>
                      <a:r>
                        <a:rPr lang="en-US" sz="1600" dirty="0" err="1">
                          <a:latin typeface="Lato" panose="020F0502020204030203" pitchFamily="34" charset="0"/>
                          <a:ea typeface="Lato" panose="020F0502020204030203" pitchFamily="34" charset="0"/>
                          <a:cs typeface="Lato" panose="020F0502020204030203" pitchFamily="34" charset="0"/>
                        </a:rPr>
                        <a:t>aliqua</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Elementum</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facilisis</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leo</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vel</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fringilla</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est</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ullamcorper</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eget</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nulla</a:t>
                      </a:r>
                      <a:r>
                        <a:rPr lang="en-US" sz="1600" dirty="0">
                          <a:latin typeface="Lato" panose="020F0502020204030203" pitchFamily="34" charset="0"/>
                          <a:ea typeface="Lato" panose="020F0502020204030203" pitchFamily="34" charset="0"/>
                          <a:cs typeface="Lato" panose="020F0502020204030203" pitchFamily="34" charset="0"/>
                        </a:rPr>
                        <a:t>. Id </a:t>
                      </a:r>
                      <a:r>
                        <a:rPr lang="en-US" sz="1600" dirty="0" err="1">
                          <a:latin typeface="Lato" panose="020F0502020204030203" pitchFamily="34" charset="0"/>
                          <a:ea typeface="Lato" panose="020F0502020204030203" pitchFamily="34" charset="0"/>
                          <a:cs typeface="Lato" panose="020F0502020204030203" pitchFamily="34" charset="0"/>
                        </a:rPr>
                        <a:t>volutpat</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lacus</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laoreet</a:t>
                      </a:r>
                      <a:r>
                        <a:rPr lang="en-US" sz="1600" dirty="0">
                          <a:latin typeface="Lato" panose="020F0502020204030203" pitchFamily="34" charset="0"/>
                          <a:ea typeface="Lato" panose="020F0502020204030203" pitchFamily="34" charset="0"/>
                          <a:cs typeface="Lato" panose="020F0502020204030203" pitchFamily="34" charset="0"/>
                        </a:rPr>
                        <a:t> non. Nunc </a:t>
                      </a:r>
                      <a:r>
                        <a:rPr lang="en-US" sz="1600" dirty="0" err="1">
                          <a:latin typeface="Lato" panose="020F0502020204030203" pitchFamily="34" charset="0"/>
                          <a:ea typeface="Lato" panose="020F0502020204030203" pitchFamily="34" charset="0"/>
                          <a:cs typeface="Lato" panose="020F0502020204030203" pitchFamily="34" charset="0"/>
                        </a:rPr>
                        <a:t>sed</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blandit</a:t>
                      </a:r>
                      <a:r>
                        <a:rPr lang="en-US" sz="1600" dirty="0">
                          <a:latin typeface="Lato" panose="020F0502020204030203" pitchFamily="34" charset="0"/>
                          <a:ea typeface="Lato" panose="020F0502020204030203" pitchFamily="34" charset="0"/>
                          <a:cs typeface="Lato" panose="020F0502020204030203" pitchFamily="34" charset="0"/>
                        </a:rPr>
                        <a:t> libero </a:t>
                      </a:r>
                      <a:r>
                        <a:rPr lang="en-US" sz="1600" dirty="0" err="1">
                          <a:latin typeface="Lato" panose="020F0502020204030203" pitchFamily="34" charset="0"/>
                          <a:ea typeface="Lato" panose="020F0502020204030203" pitchFamily="34" charset="0"/>
                          <a:cs typeface="Lato" panose="020F0502020204030203" pitchFamily="34" charset="0"/>
                        </a:rPr>
                        <a:t>volutpat</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sed</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cras</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ornare</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arcu</a:t>
                      </a:r>
                      <a:r>
                        <a:rPr lang="en-US" sz="1600" dirty="0">
                          <a:latin typeface="Lato" panose="020F0502020204030203" pitchFamily="34" charset="0"/>
                          <a:ea typeface="Lato" panose="020F0502020204030203" pitchFamily="34" charset="0"/>
                          <a:cs typeface="Lato" panose="020F0502020204030203" pitchFamily="34" charset="0"/>
                        </a:rPr>
                        <a:t> dui. </a:t>
                      </a:r>
                      <a:r>
                        <a:rPr lang="en-US" sz="1600" dirty="0" err="1">
                          <a:latin typeface="Lato" panose="020F0502020204030203" pitchFamily="34" charset="0"/>
                          <a:ea typeface="Lato" panose="020F0502020204030203" pitchFamily="34" charset="0"/>
                          <a:cs typeface="Lato" panose="020F0502020204030203" pitchFamily="34" charset="0"/>
                        </a:rPr>
                        <a:t>Sed</a:t>
                      </a:r>
                      <a:r>
                        <a:rPr lang="en-US" sz="1600" dirty="0">
                          <a:latin typeface="Lato" panose="020F0502020204030203" pitchFamily="34" charset="0"/>
                          <a:ea typeface="Lato" panose="020F0502020204030203" pitchFamily="34" charset="0"/>
                          <a:cs typeface="Lato" panose="020F0502020204030203" pitchFamily="34" charset="0"/>
                        </a:rPr>
                        <a:t> libero </a:t>
                      </a:r>
                      <a:r>
                        <a:rPr lang="en-US" sz="1600" dirty="0" err="1">
                          <a:latin typeface="Lato" panose="020F0502020204030203" pitchFamily="34" charset="0"/>
                          <a:ea typeface="Lato" panose="020F0502020204030203" pitchFamily="34" charset="0"/>
                          <a:cs typeface="Lato" panose="020F0502020204030203" pitchFamily="34" charset="0"/>
                        </a:rPr>
                        <a:t>enim</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sed</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faucibus</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turpis</a:t>
                      </a:r>
                      <a:r>
                        <a:rPr lang="en-US" sz="1600" dirty="0">
                          <a:latin typeface="Lato" panose="020F0502020204030203" pitchFamily="34" charset="0"/>
                          <a:ea typeface="Lato" panose="020F0502020204030203" pitchFamily="34" charset="0"/>
                          <a:cs typeface="Lato" panose="020F0502020204030203" pitchFamily="34" charset="0"/>
                        </a:rPr>
                        <a:t> in. </a:t>
                      </a:r>
                      <a:r>
                        <a:rPr lang="en-US" sz="1600" dirty="0" err="1">
                          <a:latin typeface="Lato" panose="020F0502020204030203" pitchFamily="34" charset="0"/>
                          <a:ea typeface="Lato" panose="020F0502020204030203" pitchFamily="34" charset="0"/>
                          <a:cs typeface="Lato" panose="020F0502020204030203" pitchFamily="34" charset="0"/>
                        </a:rPr>
                        <a:t>Feugiat</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nisl</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pretium</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fusce</a:t>
                      </a:r>
                      <a:r>
                        <a:rPr lang="en-US" sz="1600" dirty="0">
                          <a:latin typeface="Lato" panose="020F0502020204030203" pitchFamily="34" charset="0"/>
                          <a:ea typeface="Lato" panose="020F0502020204030203" pitchFamily="34" charset="0"/>
                          <a:cs typeface="Lato" panose="020F0502020204030203" pitchFamily="34" charset="0"/>
                        </a:rPr>
                        <a:t> id </a:t>
                      </a:r>
                      <a:r>
                        <a:rPr lang="en-US" sz="1600" dirty="0" err="1">
                          <a:latin typeface="Lato" panose="020F0502020204030203" pitchFamily="34" charset="0"/>
                          <a:ea typeface="Lato" panose="020F0502020204030203" pitchFamily="34" charset="0"/>
                          <a:cs typeface="Lato" panose="020F0502020204030203" pitchFamily="34" charset="0"/>
                        </a:rPr>
                        <a:t>velit</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ut</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tortor</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pretium</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viverra</a:t>
                      </a:r>
                      <a:r>
                        <a:rPr lang="en-US" sz="1600" dirty="0">
                          <a:latin typeface="Lato" panose="020F0502020204030203" pitchFamily="34" charset="0"/>
                          <a:ea typeface="Lato" panose="020F0502020204030203" pitchFamily="34" charset="0"/>
                          <a:cs typeface="Lato" panose="020F0502020204030203" pitchFamily="34" charset="0"/>
                        </a:rPr>
                        <a:t>. Id </a:t>
                      </a:r>
                      <a:r>
                        <a:rPr lang="en-US" sz="1600" dirty="0" err="1">
                          <a:latin typeface="Lato" panose="020F0502020204030203" pitchFamily="34" charset="0"/>
                          <a:ea typeface="Lato" panose="020F0502020204030203" pitchFamily="34" charset="0"/>
                          <a:cs typeface="Lato" panose="020F0502020204030203" pitchFamily="34" charset="0"/>
                        </a:rPr>
                        <a:t>faucibus</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nisl</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tincidunt</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eget</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nullam</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Turpis</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massa</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sed</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elementum</a:t>
                      </a:r>
                      <a:r>
                        <a:rPr lang="en-US" sz="1600" dirty="0">
                          <a:latin typeface="Lato" panose="020F0502020204030203" pitchFamily="34" charset="0"/>
                          <a:ea typeface="Lato" panose="020F0502020204030203" pitchFamily="34" charset="0"/>
                          <a:cs typeface="Lato" panose="020F0502020204030203" pitchFamily="34" charset="0"/>
                        </a:rPr>
                        <a:t> tempus. </a:t>
                      </a:r>
                      <a:r>
                        <a:rPr lang="en-US" sz="1600" dirty="0" err="1">
                          <a:latin typeface="Lato" panose="020F0502020204030203" pitchFamily="34" charset="0"/>
                          <a:ea typeface="Lato" panose="020F0502020204030203" pitchFamily="34" charset="0"/>
                          <a:cs typeface="Lato" panose="020F0502020204030203" pitchFamily="34" charset="0"/>
                        </a:rPr>
                        <a:t>Pellentesque</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dignissim</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enim</a:t>
                      </a:r>
                      <a:r>
                        <a:rPr lang="en-US" sz="1600" dirty="0">
                          <a:latin typeface="Lato" panose="020F0502020204030203" pitchFamily="34" charset="0"/>
                          <a:ea typeface="Lato" panose="020F0502020204030203" pitchFamily="34" charset="0"/>
                          <a:cs typeface="Lato" panose="020F0502020204030203" pitchFamily="34" charset="0"/>
                        </a:rPr>
                        <a:t> sit </a:t>
                      </a:r>
                      <a:r>
                        <a:rPr lang="en-US" sz="1600" dirty="0" err="1">
                          <a:latin typeface="Lato" panose="020F0502020204030203" pitchFamily="34" charset="0"/>
                          <a:ea typeface="Lato" panose="020F0502020204030203" pitchFamily="34" charset="0"/>
                          <a:cs typeface="Lato" panose="020F0502020204030203" pitchFamily="34" charset="0"/>
                        </a:rPr>
                        <a:t>amet</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venenatis</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urna</a:t>
                      </a:r>
                      <a:r>
                        <a:rPr lang="en-US" sz="1600" dirty="0">
                          <a:latin typeface="Lato" panose="020F0502020204030203" pitchFamily="34" charset="0"/>
                          <a:ea typeface="Lato" panose="020F0502020204030203" pitchFamily="34" charset="0"/>
                          <a:cs typeface="Lato" panose="020F0502020204030203" pitchFamily="34" charset="0"/>
                        </a:rPr>
                        <a:t> cursus </a:t>
                      </a:r>
                      <a:r>
                        <a:rPr lang="en-US" sz="1600" dirty="0" err="1">
                          <a:latin typeface="Lato" panose="020F0502020204030203" pitchFamily="34" charset="0"/>
                          <a:ea typeface="Lato" panose="020F0502020204030203" pitchFamily="34" charset="0"/>
                          <a:cs typeface="Lato" panose="020F0502020204030203" pitchFamily="34" charset="0"/>
                        </a:rPr>
                        <a:t>eget</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nunc</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Lobortis</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scelerisque</a:t>
                      </a:r>
                      <a:r>
                        <a:rPr lang="en-US" sz="1600" dirty="0">
                          <a:latin typeface="Lato" panose="020F0502020204030203" pitchFamily="34" charset="0"/>
                          <a:ea typeface="Lato" panose="020F0502020204030203" pitchFamily="34" charset="0"/>
                          <a:cs typeface="Lato" panose="020F0502020204030203" pitchFamily="34" charset="0"/>
                        </a:rPr>
                        <a:t> fermentum dui </a:t>
                      </a:r>
                      <a:r>
                        <a:rPr lang="en-US" sz="1600" dirty="0" err="1">
                          <a:latin typeface="Lato" panose="020F0502020204030203" pitchFamily="34" charset="0"/>
                          <a:ea typeface="Lato" panose="020F0502020204030203" pitchFamily="34" charset="0"/>
                          <a:cs typeface="Lato" panose="020F0502020204030203" pitchFamily="34" charset="0"/>
                        </a:rPr>
                        <a:t>faucibus</a:t>
                      </a:r>
                      <a:r>
                        <a:rPr lang="en-US" sz="1600" dirty="0">
                          <a:latin typeface="Lato" panose="020F0502020204030203" pitchFamily="34" charset="0"/>
                          <a:ea typeface="Lato" panose="020F0502020204030203" pitchFamily="34" charset="0"/>
                          <a:cs typeface="Lato" panose="020F0502020204030203" pitchFamily="34"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32" name="Table 31">
            <a:extLst>
              <a:ext uri="{FF2B5EF4-FFF2-40B4-BE49-F238E27FC236}">
                <a16:creationId xmlns:a16="http://schemas.microsoft.com/office/drawing/2014/main" id="{12513836-B525-7547-A041-4752351EF386}"/>
              </a:ext>
            </a:extLst>
          </p:cNvPr>
          <p:cNvGraphicFramePr>
            <a:graphicFrameLocks noGrp="1"/>
          </p:cNvGraphicFramePr>
          <p:nvPr>
            <p:extLst>
              <p:ext uri="{D42A27DB-BD31-4B8C-83A1-F6EECF244321}">
                <p14:modId xmlns:p14="http://schemas.microsoft.com/office/powerpoint/2010/main" val="3769743762"/>
              </p:ext>
            </p:extLst>
          </p:nvPr>
        </p:nvGraphicFramePr>
        <p:xfrm>
          <a:off x="7845427" y="17807674"/>
          <a:ext cx="6735761" cy="2873030"/>
        </p:xfrm>
        <a:graphic>
          <a:graphicData uri="http://schemas.openxmlformats.org/drawingml/2006/table">
            <a:tbl>
              <a:tblPr firstRow="1" bandRow="1">
                <a:tableStyleId>{2D5ABB26-0587-4C30-8999-92F81FD0307C}</a:tableStyleId>
              </a:tblPr>
              <a:tblGrid>
                <a:gridCol w="6735761">
                  <a:extLst>
                    <a:ext uri="{9D8B030D-6E8A-4147-A177-3AD203B41FA5}">
                      <a16:colId xmlns:a16="http://schemas.microsoft.com/office/drawing/2014/main" val="2430199447"/>
                    </a:ext>
                  </a:extLst>
                </a:gridCol>
              </a:tblGrid>
              <a:tr h="540000">
                <a:tc>
                  <a:txBody>
                    <a:bodyPr/>
                    <a:lstStyle/>
                    <a:p>
                      <a:r>
                        <a:rPr lang="en-US" sz="2800" b="0" i="1"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REFERENCES</a:t>
                      </a:r>
                      <a:endParaRPr lang="en-US" b="0" i="1"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a:txBody>
                  <a:tcPr anchor="ctr">
                    <a:lnL w="12700" cap="flat" cmpd="sng" algn="ctr">
                      <a:solidFill>
                        <a:srgbClr val="BA0C2F"/>
                      </a:solidFill>
                      <a:prstDash val="solid"/>
                      <a:round/>
                      <a:headEnd type="none" w="med" len="med"/>
                      <a:tailEnd type="none" w="med" len="med"/>
                    </a:lnL>
                    <a:lnR w="12700" cap="flat" cmpd="sng" algn="ctr">
                      <a:solidFill>
                        <a:srgbClr val="BA0C2F"/>
                      </a:solidFill>
                      <a:prstDash val="solid"/>
                      <a:round/>
                      <a:headEnd type="none" w="med" len="med"/>
                      <a:tailEnd type="none" w="med" len="med"/>
                    </a:lnR>
                    <a:lnT w="12700" cap="flat" cmpd="sng" algn="ctr">
                      <a:solidFill>
                        <a:srgbClr val="BA0C2F"/>
                      </a:solidFill>
                      <a:prstDash val="solid"/>
                      <a:round/>
                      <a:headEnd type="none" w="med" len="med"/>
                      <a:tailEnd type="none" w="med" len="med"/>
                    </a:lnT>
                    <a:lnB w="12700" cap="flat" cmpd="sng" algn="ctr">
                      <a:solidFill>
                        <a:srgbClr val="BA0C2F"/>
                      </a:solidFill>
                      <a:prstDash val="solid"/>
                      <a:round/>
                      <a:headEnd type="none" w="med" len="med"/>
                      <a:tailEnd type="none" w="med" len="med"/>
                    </a:lnB>
                    <a:solidFill>
                      <a:srgbClr val="BA0C2F"/>
                    </a:solidFill>
                  </a:tcPr>
                </a:tc>
                <a:extLst>
                  <a:ext uri="{0D108BD9-81ED-4DB2-BD59-A6C34878D82A}">
                    <a16:rowId xmlns:a16="http://schemas.microsoft.com/office/drawing/2014/main" val="2572550161"/>
                  </a:ext>
                </a:extLst>
              </a:tr>
              <a:tr h="2333030">
                <a:tc>
                  <a:txBody>
                    <a:bodyPr/>
                    <a:lstStyle/>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US" sz="1600" dirty="0">
                          <a:latin typeface="Lato" panose="020F0502020204030203" pitchFamily="34" charset="0"/>
                          <a:ea typeface="Lato" panose="020F0502020204030203" pitchFamily="34" charset="0"/>
                          <a:cs typeface="Lato" panose="020F0502020204030203" pitchFamily="34" charset="0"/>
                        </a:rPr>
                        <a:t>Book 1</a:t>
                      </a:r>
                    </a:p>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US" sz="1600" dirty="0">
                          <a:latin typeface="Lato" panose="020F0502020204030203" pitchFamily="34" charset="0"/>
                          <a:ea typeface="Lato" panose="020F0502020204030203" pitchFamily="34" charset="0"/>
                          <a:cs typeface="Lato" panose="020F0502020204030203" pitchFamily="34" charset="0"/>
                        </a:rPr>
                        <a:t>Research paper </a:t>
                      </a:r>
                    </a:p>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US" sz="1600" dirty="0">
                          <a:latin typeface="Lato" panose="020F0502020204030203" pitchFamily="34" charset="0"/>
                          <a:ea typeface="Lato" panose="020F0502020204030203" pitchFamily="34" charset="0"/>
                          <a:cs typeface="Lato" panose="020F0502020204030203" pitchFamily="34" charset="0"/>
                        </a:rPr>
                        <a:t>Paragraph A</a:t>
                      </a:r>
                    </a:p>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US" sz="1600" dirty="0">
                          <a:latin typeface="Lato" panose="020F0502020204030203" pitchFamily="34" charset="0"/>
                          <a:ea typeface="Lato" panose="020F0502020204030203" pitchFamily="34" charset="0"/>
                          <a:cs typeface="Lato" panose="020F0502020204030203" pitchFamily="34" charset="0"/>
                        </a:rPr>
                        <a:t>Section B</a:t>
                      </a:r>
                    </a:p>
                  </a:txBody>
                  <a:tcPr>
                    <a:lnL w="12700" cap="flat" cmpd="sng" algn="ctr">
                      <a:solidFill>
                        <a:srgbClr val="BA0C2F"/>
                      </a:solidFill>
                      <a:prstDash val="solid"/>
                      <a:round/>
                      <a:headEnd type="none" w="med" len="med"/>
                      <a:tailEnd type="none" w="med" len="med"/>
                    </a:lnL>
                    <a:lnR w="12700" cap="flat" cmpd="sng" algn="ctr">
                      <a:solidFill>
                        <a:srgbClr val="BA0C2F"/>
                      </a:solidFill>
                      <a:prstDash val="solid"/>
                      <a:round/>
                      <a:headEnd type="none" w="med" len="med"/>
                      <a:tailEnd type="none" w="med" len="med"/>
                    </a:lnR>
                    <a:lnT w="12700" cap="flat" cmpd="sng" algn="ctr">
                      <a:solidFill>
                        <a:srgbClr val="BA0C2F"/>
                      </a:solidFill>
                      <a:prstDash val="solid"/>
                      <a:round/>
                      <a:headEnd type="none" w="med" len="med"/>
                      <a:tailEnd type="none" w="med" len="med"/>
                    </a:lnT>
                    <a:lnB w="12700" cap="flat" cmpd="sng" algn="ctr">
                      <a:solidFill>
                        <a:srgbClr val="BA0C2F"/>
                      </a:solidFill>
                      <a:prstDash val="solid"/>
                      <a:round/>
                      <a:headEnd type="none" w="med" len="med"/>
                      <a:tailEnd type="none" w="med" len="med"/>
                    </a:lnB>
                  </a:tcPr>
                </a:tc>
                <a:extLst>
                  <a:ext uri="{0D108BD9-81ED-4DB2-BD59-A6C34878D82A}">
                    <a16:rowId xmlns:a16="http://schemas.microsoft.com/office/drawing/2014/main" val="326102250"/>
                  </a:ext>
                </a:extLst>
              </a:tr>
            </a:tbl>
          </a:graphicData>
        </a:graphic>
      </p:graphicFrame>
      <p:graphicFrame>
        <p:nvGraphicFramePr>
          <p:cNvPr id="19" name="Table 18">
            <a:extLst>
              <a:ext uri="{FF2B5EF4-FFF2-40B4-BE49-F238E27FC236}">
                <a16:creationId xmlns:a16="http://schemas.microsoft.com/office/drawing/2014/main" id="{BCF9112A-0D85-A645-A5C0-856DCFA88743}"/>
              </a:ext>
            </a:extLst>
          </p:cNvPr>
          <p:cNvGraphicFramePr>
            <a:graphicFrameLocks noGrp="1"/>
          </p:cNvGraphicFramePr>
          <p:nvPr>
            <p:extLst>
              <p:ext uri="{D42A27DB-BD31-4B8C-83A1-F6EECF244321}">
                <p14:modId xmlns:p14="http://schemas.microsoft.com/office/powerpoint/2010/main" val="1117352906"/>
              </p:ext>
            </p:extLst>
          </p:nvPr>
        </p:nvGraphicFramePr>
        <p:xfrm>
          <a:off x="570316" y="11169917"/>
          <a:ext cx="14010871" cy="540000"/>
        </p:xfrm>
        <a:graphic>
          <a:graphicData uri="http://schemas.openxmlformats.org/drawingml/2006/table">
            <a:tbl>
              <a:tblPr firstRow="1" firstCol="1" bandRow="1">
                <a:tableStyleId>{2D5ABB26-0587-4C30-8999-92F81FD0307C}</a:tableStyleId>
              </a:tblPr>
              <a:tblGrid>
                <a:gridCol w="14010871">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METHODOLOGY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graphicFrame>
        <p:nvGraphicFramePr>
          <p:cNvPr id="23" name="Table 22">
            <a:extLst>
              <a:ext uri="{FF2B5EF4-FFF2-40B4-BE49-F238E27FC236}">
                <a16:creationId xmlns:a16="http://schemas.microsoft.com/office/drawing/2014/main" id="{4A76AE7D-46E2-D741-A379-888C1DF94A0C}"/>
              </a:ext>
            </a:extLst>
          </p:cNvPr>
          <p:cNvGraphicFramePr>
            <a:graphicFrameLocks noGrp="1"/>
          </p:cNvGraphicFramePr>
          <p:nvPr>
            <p:extLst>
              <p:ext uri="{D42A27DB-BD31-4B8C-83A1-F6EECF244321}">
                <p14:modId xmlns:p14="http://schemas.microsoft.com/office/powerpoint/2010/main" val="2721692680"/>
              </p:ext>
            </p:extLst>
          </p:nvPr>
        </p:nvGraphicFramePr>
        <p:xfrm>
          <a:off x="570316" y="17747350"/>
          <a:ext cx="6736947" cy="3080232"/>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CONCLUSIONS AND FUTURE WORK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540232">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Lorem ipsum dolor sit </a:t>
                      </a:r>
                      <a:r>
                        <a:rPr lang="en-US" sz="1600" dirty="0" err="1">
                          <a:latin typeface="Lato" panose="020F0502020204030203" pitchFamily="34" charset="0"/>
                          <a:ea typeface="Lato" panose="020F0502020204030203" pitchFamily="34" charset="0"/>
                          <a:cs typeface="Lato" panose="020F0502020204030203" pitchFamily="34" charset="0"/>
                        </a:rPr>
                        <a:t>amet</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consectetur</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adipiscing</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elit</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sed</a:t>
                      </a:r>
                      <a:r>
                        <a:rPr lang="en-US" sz="1600" dirty="0">
                          <a:latin typeface="Lato" panose="020F0502020204030203" pitchFamily="34" charset="0"/>
                          <a:ea typeface="Lato" panose="020F0502020204030203" pitchFamily="34" charset="0"/>
                          <a:cs typeface="Lato" panose="020F0502020204030203" pitchFamily="34" charset="0"/>
                        </a:rPr>
                        <a:t> do </a:t>
                      </a:r>
                      <a:r>
                        <a:rPr lang="en-US" sz="1600" dirty="0" err="1">
                          <a:latin typeface="Lato" panose="020F0502020204030203" pitchFamily="34" charset="0"/>
                          <a:ea typeface="Lato" panose="020F0502020204030203" pitchFamily="34" charset="0"/>
                          <a:cs typeface="Lato" panose="020F0502020204030203" pitchFamily="34" charset="0"/>
                        </a:rPr>
                        <a:t>eiusmod</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tempor</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incididunt</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ut</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labore</a:t>
                      </a:r>
                      <a:r>
                        <a:rPr lang="en-US" sz="1600" dirty="0">
                          <a:latin typeface="Lato" panose="020F0502020204030203" pitchFamily="34" charset="0"/>
                          <a:ea typeface="Lato" panose="020F0502020204030203" pitchFamily="34" charset="0"/>
                          <a:cs typeface="Lato" panose="020F0502020204030203" pitchFamily="34" charset="0"/>
                        </a:rPr>
                        <a:t> et dolore magna </a:t>
                      </a:r>
                      <a:r>
                        <a:rPr lang="en-US" sz="1600" dirty="0" err="1">
                          <a:latin typeface="Lato" panose="020F0502020204030203" pitchFamily="34" charset="0"/>
                          <a:ea typeface="Lato" panose="020F0502020204030203" pitchFamily="34" charset="0"/>
                          <a:cs typeface="Lato" panose="020F0502020204030203" pitchFamily="34" charset="0"/>
                        </a:rPr>
                        <a:t>aliqua</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Elementum</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facilisis</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leo</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vel</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fringilla</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est</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ullamcorper</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eget</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nulla</a:t>
                      </a:r>
                      <a:r>
                        <a:rPr lang="en-US" sz="1600" dirty="0">
                          <a:latin typeface="Lato" panose="020F0502020204030203" pitchFamily="34" charset="0"/>
                          <a:ea typeface="Lato" panose="020F0502020204030203" pitchFamily="34" charset="0"/>
                          <a:cs typeface="Lato" panose="020F0502020204030203" pitchFamily="34" charset="0"/>
                        </a:rPr>
                        <a:t>. Id </a:t>
                      </a:r>
                      <a:r>
                        <a:rPr lang="en-US" sz="1600" dirty="0" err="1">
                          <a:latin typeface="Lato" panose="020F0502020204030203" pitchFamily="34" charset="0"/>
                          <a:ea typeface="Lato" panose="020F0502020204030203" pitchFamily="34" charset="0"/>
                          <a:cs typeface="Lato" panose="020F0502020204030203" pitchFamily="34" charset="0"/>
                        </a:rPr>
                        <a:t>volutpat</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lacus</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laoreet</a:t>
                      </a:r>
                      <a:r>
                        <a:rPr lang="en-US" sz="1600" dirty="0">
                          <a:latin typeface="Lato" panose="020F0502020204030203" pitchFamily="34" charset="0"/>
                          <a:ea typeface="Lato" panose="020F0502020204030203" pitchFamily="34" charset="0"/>
                          <a:cs typeface="Lato" panose="020F0502020204030203" pitchFamily="34" charset="0"/>
                        </a:rPr>
                        <a:t> non. Nunc </a:t>
                      </a:r>
                      <a:r>
                        <a:rPr lang="en-US" sz="1600" dirty="0" err="1">
                          <a:latin typeface="Lato" panose="020F0502020204030203" pitchFamily="34" charset="0"/>
                          <a:ea typeface="Lato" panose="020F0502020204030203" pitchFamily="34" charset="0"/>
                          <a:cs typeface="Lato" panose="020F0502020204030203" pitchFamily="34" charset="0"/>
                        </a:rPr>
                        <a:t>sed</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blandit</a:t>
                      </a:r>
                      <a:r>
                        <a:rPr lang="en-US" sz="1600" dirty="0">
                          <a:latin typeface="Lato" panose="020F0502020204030203" pitchFamily="34" charset="0"/>
                          <a:ea typeface="Lato" panose="020F0502020204030203" pitchFamily="34" charset="0"/>
                          <a:cs typeface="Lato" panose="020F0502020204030203" pitchFamily="34" charset="0"/>
                        </a:rPr>
                        <a:t> libero </a:t>
                      </a:r>
                      <a:r>
                        <a:rPr lang="en-US" sz="1600" dirty="0" err="1">
                          <a:latin typeface="Lato" panose="020F0502020204030203" pitchFamily="34" charset="0"/>
                          <a:ea typeface="Lato" panose="020F0502020204030203" pitchFamily="34" charset="0"/>
                          <a:cs typeface="Lato" panose="020F0502020204030203" pitchFamily="34" charset="0"/>
                        </a:rPr>
                        <a:t>volutpat</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sed</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cras</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ornare</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arcu</a:t>
                      </a:r>
                      <a:r>
                        <a:rPr lang="en-US" sz="1600" dirty="0">
                          <a:latin typeface="Lato" panose="020F0502020204030203" pitchFamily="34" charset="0"/>
                          <a:ea typeface="Lato" panose="020F0502020204030203" pitchFamily="34" charset="0"/>
                          <a:cs typeface="Lato" panose="020F0502020204030203" pitchFamily="34" charset="0"/>
                        </a:rPr>
                        <a:t> dui. </a:t>
                      </a:r>
                      <a:r>
                        <a:rPr lang="en-US" sz="1600" dirty="0" err="1">
                          <a:latin typeface="Lato" panose="020F0502020204030203" pitchFamily="34" charset="0"/>
                          <a:ea typeface="Lato" panose="020F0502020204030203" pitchFamily="34" charset="0"/>
                          <a:cs typeface="Lato" panose="020F0502020204030203" pitchFamily="34" charset="0"/>
                        </a:rPr>
                        <a:t>Sed</a:t>
                      </a:r>
                      <a:r>
                        <a:rPr lang="en-US" sz="1600" dirty="0">
                          <a:latin typeface="Lato" panose="020F0502020204030203" pitchFamily="34" charset="0"/>
                          <a:ea typeface="Lato" panose="020F0502020204030203" pitchFamily="34" charset="0"/>
                          <a:cs typeface="Lato" panose="020F0502020204030203" pitchFamily="34" charset="0"/>
                        </a:rPr>
                        <a:t> libero </a:t>
                      </a:r>
                      <a:r>
                        <a:rPr lang="en-US" sz="1600" dirty="0" err="1">
                          <a:latin typeface="Lato" panose="020F0502020204030203" pitchFamily="34" charset="0"/>
                          <a:ea typeface="Lato" panose="020F0502020204030203" pitchFamily="34" charset="0"/>
                          <a:cs typeface="Lato" panose="020F0502020204030203" pitchFamily="34" charset="0"/>
                        </a:rPr>
                        <a:t>enim</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sed</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faucibus</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turpis</a:t>
                      </a:r>
                      <a:r>
                        <a:rPr lang="en-US" sz="1600" dirty="0">
                          <a:latin typeface="Lato" panose="020F0502020204030203" pitchFamily="34" charset="0"/>
                          <a:ea typeface="Lato" panose="020F0502020204030203" pitchFamily="34" charset="0"/>
                          <a:cs typeface="Lato" panose="020F0502020204030203" pitchFamily="34" charset="0"/>
                        </a:rPr>
                        <a:t> in. </a:t>
                      </a:r>
                      <a:r>
                        <a:rPr lang="en-US" sz="1600" dirty="0" err="1">
                          <a:latin typeface="Lato" panose="020F0502020204030203" pitchFamily="34" charset="0"/>
                          <a:ea typeface="Lato" panose="020F0502020204030203" pitchFamily="34" charset="0"/>
                          <a:cs typeface="Lato" panose="020F0502020204030203" pitchFamily="34" charset="0"/>
                        </a:rPr>
                        <a:t>Feugiat</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nisl</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pretium</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fusce</a:t>
                      </a:r>
                      <a:r>
                        <a:rPr lang="en-US" sz="1600" dirty="0">
                          <a:latin typeface="Lato" panose="020F0502020204030203" pitchFamily="34" charset="0"/>
                          <a:ea typeface="Lato" panose="020F0502020204030203" pitchFamily="34" charset="0"/>
                          <a:cs typeface="Lato" panose="020F0502020204030203" pitchFamily="34" charset="0"/>
                        </a:rPr>
                        <a:t> id </a:t>
                      </a:r>
                      <a:r>
                        <a:rPr lang="en-US" sz="1600" dirty="0" err="1">
                          <a:latin typeface="Lato" panose="020F0502020204030203" pitchFamily="34" charset="0"/>
                          <a:ea typeface="Lato" panose="020F0502020204030203" pitchFamily="34" charset="0"/>
                          <a:cs typeface="Lato" panose="020F0502020204030203" pitchFamily="34" charset="0"/>
                        </a:rPr>
                        <a:t>velit</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ut</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tortor</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pretium</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viverra</a:t>
                      </a:r>
                      <a:r>
                        <a:rPr lang="en-US" sz="1600" dirty="0">
                          <a:latin typeface="Lato" panose="020F0502020204030203" pitchFamily="34" charset="0"/>
                          <a:ea typeface="Lato" panose="020F0502020204030203" pitchFamily="34" charset="0"/>
                          <a:cs typeface="Lato" panose="020F0502020204030203" pitchFamily="34" charset="0"/>
                        </a:rPr>
                        <a:t>. Id </a:t>
                      </a:r>
                      <a:r>
                        <a:rPr lang="en-US" sz="1600" dirty="0" err="1">
                          <a:latin typeface="Lato" panose="020F0502020204030203" pitchFamily="34" charset="0"/>
                          <a:ea typeface="Lato" panose="020F0502020204030203" pitchFamily="34" charset="0"/>
                          <a:cs typeface="Lato" panose="020F0502020204030203" pitchFamily="34" charset="0"/>
                        </a:rPr>
                        <a:t>faucibus</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nisl</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tincidunt</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eget</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nullam</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Turpis</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massa</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sed</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elementum</a:t>
                      </a:r>
                      <a:r>
                        <a:rPr lang="en-US" sz="1600" dirty="0">
                          <a:latin typeface="Lato" panose="020F0502020204030203" pitchFamily="34" charset="0"/>
                          <a:ea typeface="Lato" panose="020F0502020204030203" pitchFamily="34" charset="0"/>
                          <a:cs typeface="Lato" panose="020F0502020204030203" pitchFamily="34" charset="0"/>
                        </a:rPr>
                        <a:t> tempus. </a:t>
                      </a:r>
                      <a:r>
                        <a:rPr lang="en-US" sz="1600" dirty="0" err="1">
                          <a:latin typeface="Lato" panose="020F0502020204030203" pitchFamily="34" charset="0"/>
                          <a:ea typeface="Lato" panose="020F0502020204030203" pitchFamily="34" charset="0"/>
                          <a:cs typeface="Lato" panose="020F0502020204030203" pitchFamily="34" charset="0"/>
                        </a:rPr>
                        <a:t>Pellentesque</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dignissim</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enim</a:t>
                      </a:r>
                      <a:r>
                        <a:rPr lang="en-US" sz="1600" dirty="0">
                          <a:latin typeface="Lato" panose="020F0502020204030203" pitchFamily="34" charset="0"/>
                          <a:ea typeface="Lato" panose="020F0502020204030203" pitchFamily="34" charset="0"/>
                          <a:cs typeface="Lato" panose="020F0502020204030203" pitchFamily="34" charset="0"/>
                        </a:rPr>
                        <a:t> sit </a:t>
                      </a:r>
                      <a:r>
                        <a:rPr lang="en-US" sz="1600" dirty="0" err="1">
                          <a:latin typeface="Lato" panose="020F0502020204030203" pitchFamily="34" charset="0"/>
                          <a:ea typeface="Lato" panose="020F0502020204030203" pitchFamily="34" charset="0"/>
                          <a:cs typeface="Lato" panose="020F0502020204030203" pitchFamily="34" charset="0"/>
                        </a:rPr>
                        <a:t>amet</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venenatis</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urna</a:t>
                      </a:r>
                      <a:r>
                        <a:rPr lang="en-US" sz="1600" dirty="0">
                          <a:latin typeface="Lato" panose="020F0502020204030203" pitchFamily="34" charset="0"/>
                          <a:ea typeface="Lato" panose="020F0502020204030203" pitchFamily="34" charset="0"/>
                          <a:cs typeface="Lato" panose="020F0502020204030203" pitchFamily="34" charset="0"/>
                        </a:rPr>
                        <a:t> cursus </a:t>
                      </a:r>
                      <a:r>
                        <a:rPr lang="en-US" sz="1600" dirty="0" err="1">
                          <a:latin typeface="Lato" panose="020F0502020204030203" pitchFamily="34" charset="0"/>
                          <a:ea typeface="Lato" panose="020F0502020204030203" pitchFamily="34" charset="0"/>
                          <a:cs typeface="Lato" panose="020F0502020204030203" pitchFamily="34" charset="0"/>
                        </a:rPr>
                        <a:t>eget</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nunc</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Lobortis</a:t>
                      </a:r>
                      <a:r>
                        <a:rPr lang="en-US" sz="1600" dirty="0">
                          <a:latin typeface="Lato" panose="020F0502020204030203" pitchFamily="34" charset="0"/>
                          <a:ea typeface="Lato" panose="020F0502020204030203" pitchFamily="34" charset="0"/>
                          <a:cs typeface="Lato" panose="020F0502020204030203" pitchFamily="34" charset="0"/>
                        </a:rPr>
                        <a:t> </a:t>
                      </a:r>
                      <a:r>
                        <a:rPr lang="en-US" sz="1600" dirty="0" err="1">
                          <a:latin typeface="Lato" panose="020F0502020204030203" pitchFamily="34" charset="0"/>
                          <a:ea typeface="Lato" panose="020F0502020204030203" pitchFamily="34" charset="0"/>
                          <a:cs typeface="Lato" panose="020F0502020204030203" pitchFamily="34" charset="0"/>
                        </a:rPr>
                        <a:t>scelerisque</a:t>
                      </a:r>
                      <a:r>
                        <a:rPr lang="en-US" sz="1600" dirty="0">
                          <a:latin typeface="Lato" panose="020F0502020204030203" pitchFamily="34" charset="0"/>
                          <a:ea typeface="Lato" panose="020F0502020204030203" pitchFamily="34" charset="0"/>
                          <a:cs typeface="Lato" panose="020F0502020204030203" pitchFamily="34" charset="0"/>
                        </a:rPr>
                        <a:t> fermentum dui </a:t>
                      </a:r>
                      <a:r>
                        <a:rPr lang="en-US" sz="1600" dirty="0" err="1">
                          <a:latin typeface="Lato" panose="020F0502020204030203" pitchFamily="34" charset="0"/>
                          <a:ea typeface="Lato" panose="020F0502020204030203" pitchFamily="34" charset="0"/>
                          <a:cs typeface="Lato" panose="020F0502020204030203" pitchFamily="34" charset="0"/>
                        </a:rPr>
                        <a:t>faucibus</a:t>
                      </a:r>
                      <a:r>
                        <a:rPr lang="en-US" sz="1600" dirty="0">
                          <a:latin typeface="Lato" panose="020F0502020204030203" pitchFamily="34" charset="0"/>
                          <a:ea typeface="Lato" panose="020F0502020204030203" pitchFamily="34" charset="0"/>
                          <a:cs typeface="Lato" panose="020F0502020204030203" pitchFamily="34"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4" name="Table 23">
            <a:extLst>
              <a:ext uri="{FF2B5EF4-FFF2-40B4-BE49-F238E27FC236}">
                <a16:creationId xmlns:a16="http://schemas.microsoft.com/office/drawing/2014/main" id="{DE79CB83-B327-A140-8283-A9AC73600A29}"/>
              </a:ext>
            </a:extLst>
          </p:cNvPr>
          <p:cNvGraphicFramePr>
            <a:graphicFrameLocks noGrp="1"/>
          </p:cNvGraphicFramePr>
          <p:nvPr>
            <p:extLst>
              <p:ext uri="{D42A27DB-BD31-4B8C-83A1-F6EECF244321}">
                <p14:modId xmlns:p14="http://schemas.microsoft.com/office/powerpoint/2010/main" val="1682813594"/>
              </p:ext>
            </p:extLst>
          </p:nvPr>
        </p:nvGraphicFramePr>
        <p:xfrm>
          <a:off x="570316" y="7981902"/>
          <a:ext cx="6736947" cy="2737747"/>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490324">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AIM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219587">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The departmental sub-brand logo at the top could be swapped with another accordingly. The crest of the logo must remain between the guides at the top. The other guides across page define the space in which the boxes should remain. This helps to allow a balanced and even print.</a:t>
                      </a:r>
                    </a:p>
                    <a:p>
                      <a:pPr marL="0" marR="0" lvl="0" indent="0" algn="l" defTabSz="1511960" rtl="0" eaLnBrk="1" fontAlgn="auto" latinLnBrk="0" hangingPunct="1">
                        <a:lnSpc>
                          <a:spcPct val="100000"/>
                        </a:lnSpc>
                        <a:spcBef>
                          <a:spcPts val="0"/>
                        </a:spcBef>
                        <a:spcAft>
                          <a:spcPts val="0"/>
                        </a:spcAft>
                        <a:buClrTx/>
                        <a:buSzTx/>
                        <a:buFontTx/>
                        <a:buNone/>
                        <a:tabLst/>
                        <a:defRPr/>
                      </a:pPr>
                      <a:endParaRPr lang="en-US" sz="1600" dirty="0">
                        <a:latin typeface="Lato" panose="020F0502020204030203" pitchFamily="34" charset="0"/>
                        <a:ea typeface="Lato" panose="020F0502020204030203" pitchFamily="34" charset="0"/>
                        <a:cs typeface="Lato" panose="020F0502020204030203" pitchFamily="34" charset="0"/>
                      </a:endParaRPr>
                    </a:p>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To export the slide as PDF for print: File &gt; Export &gt; choose PDF</a:t>
                      </a:r>
                    </a:p>
                    <a:p>
                      <a:pPr marL="0" marR="0" lvl="0" indent="0" algn="l" defTabSz="1511960" rtl="0" eaLnBrk="1" fontAlgn="auto" latinLnBrk="0" hangingPunct="1">
                        <a:lnSpc>
                          <a:spcPct val="100000"/>
                        </a:lnSpc>
                        <a:spcBef>
                          <a:spcPts val="0"/>
                        </a:spcBef>
                        <a:spcAft>
                          <a:spcPts val="0"/>
                        </a:spcAft>
                        <a:buClrTx/>
                        <a:buSzTx/>
                        <a:buFontTx/>
                        <a:buNone/>
                        <a:tabLst/>
                        <a:defRPr/>
                      </a:pP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17" name="Table 16">
            <a:extLst>
              <a:ext uri="{FF2B5EF4-FFF2-40B4-BE49-F238E27FC236}">
                <a16:creationId xmlns:a16="http://schemas.microsoft.com/office/drawing/2014/main" id="{E4B7EE86-7D05-F747-8F31-866BE38A503B}"/>
              </a:ext>
            </a:extLst>
          </p:cNvPr>
          <p:cNvGraphicFramePr>
            <a:graphicFrameLocks noGrp="1"/>
          </p:cNvGraphicFramePr>
          <p:nvPr>
            <p:extLst>
              <p:ext uri="{D42A27DB-BD31-4B8C-83A1-F6EECF244321}">
                <p14:modId xmlns:p14="http://schemas.microsoft.com/office/powerpoint/2010/main" val="3076242924"/>
              </p:ext>
            </p:extLst>
          </p:nvPr>
        </p:nvGraphicFramePr>
        <p:xfrm>
          <a:off x="7845427" y="3596392"/>
          <a:ext cx="6735761" cy="519773"/>
        </p:xfrm>
        <a:graphic>
          <a:graphicData uri="http://schemas.openxmlformats.org/drawingml/2006/table">
            <a:tbl>
              <a:tblPr firstRow="1" firstCol="1" bandRow="1">
                <a:tableStyleId>{2D5ABB26-0587-4C30-8999-92F81FD0307C}</a:tableStyleId>
              </a:tblPr>
              <a:tblGrid>
                <a:gridCol w="6735761">
                  <a:extLst>
                    <a:ext uri="{9D8B030D-6E8A-4147-A177-3AD203B41FA5}">
                      <a16:colId xmlns:a16="http://schemas.microsoft.com/office/drawing/2014/main" val="2430199447"/>
                    </a:ext>
                  </a:extLst>
                </a:gridCol>
              </a:tblGrid>
              <a:tr h="519773">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ARCHITECTURE DESIGN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sp>
        <p:nvSpPr>
          <p:cNvPr id="20" name="Rectangle 19">
            <a:extLst>
              <a:ext uri="{FF2B5EF4-FFF2-40B4-BE49-F238E27FC236}">
                <a16:creationId xmlns:a16="http://schemas.microsoft.com/office/drawing/2014/main" id="{905EC9EE-05F4-2748-88EE-82B653E64DC2}"/>
              </a:ext>
            </a:extLst>
          </p:cNvPr>
          <p:cNvSpPr/>
          <p:nvPr/>
        </p:nvSpPr>
        <p:spPr>
          <a:xfrm>
            <a:off x="7864111" y="4158935"/>
            <a:ext cx="6717077" cy="6532878"/>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4" name="Diagram 3">
            <a:extLst>
              <a:ext uri="{FF2B5EF4-FFF2-40B4-BE49-F238E27FC236}">
                <a16:creationId xmlns:a16="http://schemas.microsoft.com/office/drawing/2014/main" id="{F2825C52-59A3-3942-B660-8B326AB1D8FF}"/>
              </a:ext>
            </a:extLst>
          </p:cNvPr>
          <p:cNvGraphicFramePr/>
          <p:nvPr>
            <p:extLst>
              <p:ext uri="{D42A27DB-BD31-4B8C-83A1-F6EECF244321}">
                <p14:modId xmlns:p14="http://schemas.microsoft.com/office/powerpoint/2010/main" val="958465659"/>
              </p:ext>
            </p:extLst>
          </p:nvPr>
        </p:nvGraphicFramePr>
        <p:xfrm>
          <a:off x="538161" y="11865400"/>
          <a:ext cx="14043025" cy="21475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11">
            <a:extLst>
              <a:ext uri="{FF2B5EF4-FFF2-40B4-BE49-F238E27FC236}">
                <a16:creationId xmlns:a16="http://schemas.microsoft.com/office/drawing/2014/main" id="{606D79F7-9C30-1F49-8487-92D85E860797}"/>
              </a:ext>
            </a:extLst>
          </p:cNvPr>
          <p:cNvSpPr/>
          <p:nvPr/>
        </p:nvSpPr>
        <p:spPr>
          <a:xfrm>
            <a:off x="11473132" y="602478"/>
            <a:ext cx="3646218" cy="861774"/>
          </a:xfrm>
          <a:prstGeom prst="rect">
            <a:avLst/>
          </a:prstGeom>
        </p:spPr>
        <p:txBody>
          <a:bodyPr wrap="square">
            <a:spAutoFit/>
          </a:bodyPr>
          <a:lstStyle/>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B.Sc. IT (Hons.)</a:t>
            </a:r>
          </a:p>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Artificial Intelligence</a:t>
            </a:r>
          </a:p>
        </p:txBody>
      </p:sp>
      <p:pic>
        <p:nvPicPr>
          <p:cNvPr id="3" name="Picture 2">
            <a:extLst>
              <a:ext uri="{FF2B5EF4-FFF2-40B4-BE49-F238E27FC236}">
                <a16:creationId xmlns:a16="http://schemas.microsoft.com/office/drawing/2014/main" id="{7269E329-3412-1F45-B65C-89F93DC7EC94}"/>
              </a:ext>
            </a:extLst>
          </p:cNvPr>
          <p:cNvPicPr>
            <a:picLocks noChangeAspect="1"/>
          </p:cNvPicPr>
          <p:nvPr/>
        </p:nvPicPr>
        <p:blipFill>
          <a:blip r:embed="rId8"/>
          <a:stretch>
            <a:fillRect/>
          </a:stretch>
        </p:blipFill>
        <p:spPr>
          <a:xfrm>
            <a:off x="16076" y="-6794"/>
            <a:ext cx="8593282" cy="2187110"/>
          </a:xfrm>
          <a:prstGeom prst="rect">
            <a:avLst/>
          </a:prstGeom>
        </p:spPr>
      </p:pic>
    </p:spTree>
    <p:extLst>
      <p:ext uri="{BB962C8B-B14F-4D97-AF65-F5344CB8AC3E}">
        <p14:creationId xmlns:p14="http://schemas.microsoft.com/office/powerpoint/2010/main" val="22249149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439</TotalTime>
  <Words>531</Words>
  <Application>Microsoft Macintosh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Lato</vt:lpstr>
      <vt:lpstr>Lato Black</vt:lpstr>
      <vt:lpstr>Lato Light</vt:lpstr>
      <vt:lpstr>Lato Semibold</vt:lpstr>
      <vt:lpstr>Office Theme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34</cp:revision>
  <cp:lastPrinted>2020-02-20T07:04:01Z</cp:lastPrinted>
  <dcterms:created xsi:type="dcterms:W3CDTF">2020-01-29T13:06:55Z</dcterms:created>
  <dcterms:modified xsi:type="dcterms:W3CDTF">2021-04-08T13:38:34Z</dcterms:modified>
</cp:coreProperties>
</file>