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7672E7-42C8-4908-8D81-255639D65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95AC5D-6FAD-4F77-B309-5F7DD87069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46862D-057E-477A-A1A5-620E0C2AB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054B-09AA-424F-8DF7-547BD360F0F1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50AF0B-CF16-48A5-AAEE-2B25489B9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FFF1DF-156E-49AE-A772-D35D5CABC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DCFEF-C6E7-4296-BE3B-B5E87DFF8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058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6B2613-C023-4EAA-BCF1-B86F17FBD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867B2B-AB44-41D6-AAD8-087850E98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4A9011-3204-4002-8D5E-A1C33B787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054B-09AA-424F-8DF7-547BD360F0F1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2B3BB8-0A12-4FCC-8820-6A7BEA667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6AC1CD-9CAD-49F9-B1AC-B71C358D1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DCFEF-C6E7-4296-BE3B-B5E87DFF8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460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64AB594-E64A-4C57-A040-C7D3C9DB2A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A540DF-4821-425F-BC59-C2256AF67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8C620F-B7AC-4F90-9ED4-6F4707ED5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054B-09AA-424F-8DF7-547BD360F0F1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DE23E7-1B49-4483-9AC1-F57565046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94C2C1-0899-413A-9BE6-FD55498E2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DCFEF-C6E7-4296-BE3B-B5E87DFF8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058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5EA2AC-5486-48DA-8425-87883C6CC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CAAE9D-F454-4DFF-A5F2-E2639C780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9E377-0F5B-4E6A-8302-09875A2FA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054B-09AA-424F-8DF7-547BD360F0F1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EE638F-FE73-408C-953B-4BC3E7AD3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F95564-7A22-4679-9B9A-B084D9896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DCFEF-C6E7-4296-BE3B-B5E87DFF8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358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92F5CB-7B94-4211-8B2F-50980F610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929761-6EB9-46A6-AF58-BC436B3FB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506969-BFAB-458A-B1FC-04435A366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054B-09AA-424F-8DF7-547BD360F0F1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DC74C8-85E3-4CD1-B748-F338CF8B9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8E9A95-13D2-49C7-9E96-32C29EA96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DCFEF-C6E7-4296-BE3B-B5E87DFF8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58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F64E6C-5E1E-4FBC-A0DE-91737E67F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CDA9C0-614F-4B35-98CB-54D2CF3F8B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B971C2-8567-47FB-ADA9-FA6ACB9E5C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C2B974-FB8C-46D5-A656-51E4A43A5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054B-09AA-424F-8DF7-547BD360F0F1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030B25-887B-48E9-A488-557764923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B8F73A-5FE8-4B73-8ECC-F9E6442B0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DCFEF-C6E7-4296-BE3B-B5E87DFF8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969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B28019-65A7-4394-A28E-794D21D1C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51F595-6CAA-4B42-9D37-23935267D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567CD6-6BBE-4813-A641-1A852E0F7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D32B090-B279-41BF-9E2E-17F53D69F9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9AB789-8A19-48AD-ADF0-79662323D4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67A6993-016F-4624-9E83-4B1A1C248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054B-09AA-424F-8DF7-547BD360F0F1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232D161-FC69-40C8-9727-B281626A7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A5274D-7494-4AAE-AA21-15D9CD13B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DCFEF-C6E7-4296-BE3B-B5E87DFF8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228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21BDA1-6263-4BF8-86EC-605A54FD9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3BADD89-7C3E-4383-9015-493EEE960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054B-09AA-424F-8DF7-547BD360F0F1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2569F2E-B2EB-475C-96E4-D8143A047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9A9294-92A7-4C57-BB66-7DB5615D6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DCFEF-C6E7-4296-BE3B-B5E87DFF8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807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EF98F41-854C-4B7B-A5B7-AB39C5211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054B-09AA-424F-8DF7-547BD360F0F1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A8EDF6-BBD8-46A7-B2F6-6080B645D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956719-C482-412E-9C50-8E0F41E63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DCFEF-C6E7-4296-BE3B-B5E87DFF8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455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1E785C-84A8-4C08-A1E4-CB949F6C7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185735-7748-4CFE-B3B4-CA8B5EA17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2B92C4-6FE1-4A15-940F-566925C886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FB4BBE-C493-4B45-8498-F7AC591F4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054B-09AA-424F-8DF7-547BD360F0F1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8C4168-0AFD-4DE3-B8CE-F17EE5B72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7D37D1-0783-4DE7-A524-F7300580B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DCFEF-C6E7-4296-BE3B-B5E87DFF8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419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17F2D6-F834-47DB-91F6-275D90E61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1851B80-53AA-47EE-918D-CC4459D97E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CCF1D4-6ACF-49CE-BF45-2D4FDB909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7A7D00-E1CE-42E1-9F70-A558B321B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054B-09AA-424F-8DF7-547BD360F0F1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97046B-FE22-4392-A544-B97EB8892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D262C8-B809-429C-BE8B-98D3B918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DCFEF-C6E7-4296-BE3B-B5E87DFF8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035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2221AF1-DDAD-47D4-91EA-1EC10BF66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E05200-10FE-4886-8E78-0A207CA83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EE5546-4688-4154-B14D-067F68DE01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4054B-09AA-424F-8DF7-547BD360F0F1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150F0A-37EC-4902-89DA-09DC7F66E5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5881F3-625B-48CD-A2BE-10F361DBBA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DCFEF-C6E7-4296-BE3B-B5E87DFF8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66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>
            <a:extLst>
              <a:ext uri="{FF2B5EF4-FFF2-40B4-BE49-F238E27FC236}">
                <a16:creationId xmlns:a16="http://schemas.microsoft.com/office/drawing/2014/main" id="{7416320E-6E7F-403A-8252-EEE4FCA86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0831" y="2402435"/>
            <a:ext cx="552192" cy="829789"/>
          </a:xfrm>
          <a:prstGeom prst="rect">
            <a:avLst/>
          </a:prstGeom>
        </p:spPr>
      </p:pic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AFA63183-5AA7-401D-B303-66AA3596AF0C}"/>
              </a:ext>
            </a:extLst>
          </p:cNvPr>
          <p:cNvCxnSpPr/>
          <p:nvPr/>
        </p:nvCxnSpPr>
        <p:spPr>
          <a:xfrm>
            <a:off x="505042" y="3441110"/>
            <a:ext cx="1009048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BDE9F6B2-54E9-4DCB-8B93-46D6D83DCF9B}"/>
              </a:ext>
            </a:extLst>
          </p:cNvPr>
          <p:cNvCxnSpPr/>
          <p:nvPr/>
        </p:nvCxnSpPr>
        <p:spPr>
          <a:xfrm>
            <a:off x="505042" y="4574575"/>
            <a:ext cx="1009048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208FBA85-AC62-4A36-BE01-A3720B8E0FAA}"/>
              </a:ext>
            </a:extLst>
          </p:cNvPr>
          <p:cNvCxnSpPr/>
          <p:nvPr/>
        </p:nvCxnSpPr>
        <p:spPr>
          <a:xfrm>
            <a:off x="544555" y="5703246"/>
            <a:ext cx="1009048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图片 51">
            <a:extLst>
              <a:ext uri="{FF2B5EF4-FFF2-40B4-BE49-F238E27FC236}">
                <a16:creationId xmlns:a16="http://schemas.microsoft.com/office/drawing/2014/main" id="{B097381C-D596-4B4A-B4C1-33BF2A71C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9102" y="5016182"/>
            <a:ext cx="1381669" cy="674733"/>
          </a:xfrm>
          <a:prstGeom prst="rect">
            <a:avLst/>
          </a:prstGeom>
        </p:spPr>
      </p:pic>
      <p:pic>
        <p:nvPicPr>
          <p:cNvPr id="54" name="图片 53">
            <a:extLst>
              <a:ext uri="{FF2B5EF4-FFF2-40B4-BE49-F238E27FC236}">
                <a16:creationId xmlns:a16="http://schemas.microsoft.com/office/drawing/2014/main" id="{9B7ACDA0-F874-4AA1-899C-4BBDC8B3E3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2025" y="5019089"/>
            <a:ext cx="1415925" cy="668917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7C1DE302-7F2F-4577-8DF2-12B142E5EE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2021" y="5019089"/>
            <a:ext cx="1381669" cy="668917"/>
          </a:xfrm>
          <a:prstGeom prst="rect">
            <a:avLst/>
          </a:prstGeom>
        </p:spPr>
      </p:pic>
      <p:pic>
        <p:nvPicPr>
          <p:cNvPr id="60" name="图片 59">
            <a:extLst>
              <a:ext uri="{FF2B5EF4-FFF2-40B4-BE49-F238E27FC236}">
                <a16:creationId xmlns:a16="http://schemas.microsoft.com/office/drawing/2014/main" id="{D027DE79-1EC7-4D9E-A429-1A3CD337CA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3117" y="4027525"/>
            <a:ext cx="753638" cy="529317"/>
          </a:xfrm>
          <a:prstGeom prst="rect">
            <a:avLst/>
          </a:prstGeom>
        </p:spPr>
      </p:pic>
      <p:pic>
        <p:nvPicPr>
          <p:cNvPr id="61" name="图片 60">
            <a:extLst>
              <a:ext uri="{FF2B5EF4-FFF2-40B4-BE49-F238E27FC236}">
                <a16:creationId xmlns:a16="http://schemas.microsoft.com/office/drawing/2014/main" id="{63593A92-F6E5-4194-803D-AA447312E7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4872" y="4027526"/>
            <a:ext cx="753638" cy="529317"/>
          </a:xfrm>
          <a:prstGeom prst="rect">
            <a:avLst/>
          </a:prstGeom>
        </p:spPr>
      </p:pic>
      <p:pic>
        <p:nvPicPr>
          <p:cNvPr id="62" name="图片 61">
            <a:extLst>
              <a:ext uri="{FF2B5EF4-FFF2-40B4-BE49-F238E27FC236}">
                <a16:creationId xmlns:a16="http://schemas.microsoft.com/office/drawing/2014/main" id="{CA91CD96-E1E1-418C-99EE-CD537F93EF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5930" y="4027526"/>
            <a:ext cx="753638" cy="529317"/>
          </a:xfrm>
          <a:prstGeom prst="rect">
            <a:avLst/>
          </a:prstGeom>
        </p:spPr>
      </p:pic>
      <p:sp>
        <p:nvSpPr>
          <p:cNvPr id="63" name="文本框 62">
            <a:extLst>
              <a:ext uri="{FF2B5EF4-FFF2-40B4-BE49-F238E27FC236}">
                <a16:creationId xmlns:a16="http://schemas.microsoft.com/office/drawing/2014/main" id="{A95E28A4-42F7-4250-BBF2-BE28D59EBB80}"/>
              </a:ext>
            </a:extLst>
          </p:cNvPr>
          <p:cNvSpPr txBox="1"/>
          <p:nvPr/>
        </p:nvSpPr>
        <p:spPr>
          <a:xfrm>
            <a:off x="1499777" y="3047558"/>
            <a:ext cx="158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Cloud Server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10385E0B-4957-4275-9A52-085408ACBA15}"/>
              </a:ext>
            </a:extLst>
          </p:cNvPr>
          <p:cNvSpPr txBox="1"/>
          <p:nvPr/>
        </p:nvSpPr>
        <p:spPr>
          <a:xfrm>
            <a:off x="1498200" y="4241381"/>
            <a:ext cx="158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Fog Nodes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AB521C1A-94D8-4FE2-BEFA-CD85237DAD38}"/>
              </a:ext>
            </a:extLst>
          </p:cNvPr>
          <p:cNvSpPr txBox="1"/>
          <p:nvPr/>
        </p:nvSpPr>
        <p:spPr>
          <a:xfrm>
            <a:off x="1498200" y="5297777"/>
            <a:ext cx="158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Workers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cxnSp>
        <p:nvCxnSpPr>
          <p:cNvPr id="70" name="连接符: 曲线 69">
            <a:extLst>
              <a:ext uri="{FF2B5EF4-FFF2-40B4-BE49-F238E27FC236}">
                <a16:creationId xmlns:a16="http://schemas.microsoft.com/office/drawing/2014/main" id="{B3DEBBFA-65CA-473A-AE71-4D75067E168E}"/>
              </a:ext>
            </a:extLst>
          </p:cNvPr>
          <p:cNvCxnSpPr>
            <a:stCxn id="60" idx="0"/>
            <a:endCxn id="45" idx="2"/>
          </p:cNvCxnSpPr>
          <p:nvPr/>
        </p:nvCxnSpPr>
        <p:spPr>
          <a:xfrm rot="5400000" flipH="1" flipV="1">
            <a:off x="4300781" y="2601380"/>
            <a:ext cx="795301" cy="2056991"/>
          </a:xfrm>
          <a:prstGeom prst="curved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连接符: 曲线 71">
            <a:extLst>
              <a:ext uri="{FF2B5EF4-FFF2-40B4-BE49-F238E27FC236}">
                <a16:creationId xmlns:a16="http://schemas.microsoft.com/office/drawing/2014/main" id="{9AA84754-D6A2-470C-9981-1407F77F595A}"/>
              </a:ext>
            </a:extLst>
          </p:cNvPr>
          <p:cNvCxnSpPr>
            <a:stCxn id="62" idx="0"/>
            <a:endCxn id="45" idx="2"/>
          </p:cNvCxnSpPr>
          <p:nvPr/>
        </p:nvCxnSpPr>
        <p:spPr>
          <a:xfrm rot="16200000" flipV="1">
            <a:off x="6407187" y="2551964"/>
            <a:ext cx="795302" cy="2155822"/>
          </a:xfrm>
          <a:prstGeom prst="curved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连接符: 曲线 73">
            <a:extLst>
              <a:ext uri="{FF2B5EF4-FFF2-40B4-BE49-F238E27FC236}">
                <a16:creationId xmlns:a16="http://schemas.microsoft.com/office/drawing/2014/main" id="{48506058-7174-45E3-B5C3-8A2AEA78E2E5}"/>
              </a:ext>
            </a:extLst>
          </p:cNvPr>
          <p:cNvCxnSpPr>
            <a:stCxn id="61" idx="0"/>
            <a:endCxn id="45" idx="2"/>
          </p:cNvCxnSpPr>
          <p:nvPr/>
        </p:nvCxnSpPr>
        <p:spPr>
          <a:xfrm rot="16200000" flipV="1">
            <a:off x="5331658" y="3627493"/>
            <a:ext cx="795302" cy="4764"/>
          </a:xfrm>
          <a:prstGeom prst="curved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连接符: 曲线 88">
            <a:extLst>
              <a:ext uri="{FF2B5EF4-FFF2-40B4-BE49-F238E27FC236}">
                <a16:creationId xmlns:a16="http://schemas.microsoft.com/office/drawing/2014/main" id="{05736B11-3858-4D9D-8443-3A51154FA441}"/>
              </a:ext>
            </a:extLst>
          </p:cNvPr>
          <p:cNvCxnSpPr>
            <a:cxnSpLocks/>
          </p:cNvCxnSpPr>
          <p:nvPr/>
        </p:nvCxnSpPr>
        <p:spPr>
          <a:xfrm rot="16200000" flipV="1">
            <a:off x="3440267" y="4795842"/>
            <a:ext cx="459340" cy="1"/>
          </a:xfrm>
          <a:prstGeom prst="curvedConnector3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连接符: 曲线 90">
            <a:extLst>
              <a:ext uri="{FF2B5EF4-FFF2-40B4-BE49-F238E27FC236}">
                <a16:creationId xmlns:a16="http://schemas.microsoft.com/office/drawing/2014/main" id="{38E3E1FE-F116-4DFC-8212-F2A4B2803EE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499716" y="4796446"/>
            <a:ext cx="462246" cy="1703"/>
          </a:xfrm>
          <a:prstGeom prst="curvedConnector3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连接符: 曲线 92">
            <a:extLst>
              <a:ext uri="{FF2B5EF4-FFF2-40B4-BE49-F238E27FC236}">
                <a16:creationId xmlns:a16="http://schemas.microsoft.com/office/drawing/2014/main" id="{7C5F3668-F2EB-4F60-B7B9-FC22DE684951}"/>
              </a:ext>
            </a:extLst>
          </p:cNvPr>
          <p:cNvCxnSpPr>
            <a:cxnSpLocks/>
          </p:cNvCxnSpPr>
          <p:nvPr/>
        </p:nvCxnSpPr>
        <p:spPr>
          <a:xfrm rot="16200000" flipV="1">
            <a:off x="7651680" y="4797243"/>
            <a:ext cx="462246" cy="107"/>
          </a:xfrm>
          <a:prstGeom prst="curvedConnector3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连接符: 曲线 93">
            <a:extLst>
              <a:ext uri="{FF2B5EF4-FFF2-40B4-BE49-F238E27FC236}">
                <a16:creationId xmlns:a16="http://schemas.microsoft.com/office/drawing/2014/main" id="{076E6552-A3F6-48C4-A479-5EECAD8758BC}"/>
              </a:ext>
            </a:extLst>
          </p:cNvPr>
          <p:cNvCxnSpPr/>
          <p:nvPr/>
        </p:nvCxnSpPr>
        <p:spPr>
          <a:xfrm rot="16200000" flipV="1">
            <a:off x="3541979" y="4795842"/>
            <a:ext cx="459340" cy="1"/>
          </a:xfrm>
          <a:prstGeom prst="curvedConnector3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连接符: 曲线 94">
            <a:extLst>
              <a:ext uri="{FF2B5EF4-FFF2-40B4-BE49-F238E27FC236}">
                <a16:creationId xmlns:a16="http://schemas.microsoft.com/office/drawing/2014/main" id="{B2316D6C-2498-4A89-BA00-CEF5C00BFEE2}"/>
              </a:ext>
            </a:extLst>
          </p:cNvPr>
          <p:cNvCxnSpPr/>
          <p:nvPr/>
        </p:nvCxnSpPr>
        <p:spPr>
          <a:xfrm rot="5400000" flipH="1" flipV="1">
            <a:off x="5596130" y="4790219"/>
            <a:ext cx="462246" cy="1703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连接符: 曲线 95">
            <a:extLst>
              <a:ext uri="{FF2B5EF4-FFF2-40B4-BE49-F238E27FC236}">
                <a16:creationId xmlns:a16="http://schemas.microsoft.com/office/drawing/2014/main" id="{6E2B455B-B206-42C1-905C-4FFB625CD394}"/>
              </a:ext>
            </a:extLst>
          </p:cNvPr>
          <p:cNvCxnSpPr/>
          <p:nvPr/>
        </p:nvCxnSpPr>
        <p:spPr>
          <a:xfrm rot="16200000" flipV="1">
            <a:off x="7757425" y="4791016"/>
            <a:ext cx="462246" cy="107"/>
          </a:xfrm>
          <a:prstGeom prst="curvedConnector3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图形 98" descr="锁定">
            <a:extLst>
              <a:ext uri="{FF2B5EF4-FFF2-40B4-BE49-F238E27FC236}">
                <a16:creationId xmlns:a16="http://schemas.microsoft.com/office/drawing/2014/main" id="{381B30EB-8F83-475B-88F3-16D9017C9E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48695" y="4656427"/>
            <a:ext cx="269284" cy="269284"/>
          </a:xfrm>
          <a:prstGeom prst="rect">
            <a:avLst/>
          </a:prstGeom>
        </p:spPr>
      </p:pic>
      <p:pic>
        <p:nvPicPr>
          <p:cNvPr id="100" name="图形 99" descr="锁定">
            <a:extLst>
              <a:ext uri="{FF2B5EF4-FFF2-40B4-BE49-F238E27FC236}">
                <a16:creationId xmlns:a16="http://schemas.microsoft.com/office/drawing/2014/main" id="{F752458D-83C8-46B2-B2C4-42AAB0B06C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59718" y="4650297"/>
            <a:ext cx="269284" cy="269284"/>
          </a:xfrm>
          <a:prstGeom prst="rect">
            <a:avLst/>
          </a:prstGeom>
        </p:spPr>
      </p:pic>
      <p:pic>
        <p:nvPicPr>
          <p:cNvPr id="101" name="图形 100" descr="锁定">
            <a:extLst>
              <a:ext uri="{FF2B5EF4-FFF2-40B4-BE49-F238E27FC236}">
                <a16:creationId xmlns:a16="http://schemas.microsoft.com/office/drawing/2014/main" id="{F730EE63-D2AA-404B-8AED-46F0D5E78C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08381" y="4656427"/>
            <a:ext cx="269284" cy="26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025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6B87C4A-C533-4DDF-9886-FFA5FCCFF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6668" y="73957"/>
            <a:ext cx="552192" cy="82978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55577BC-0775-407B-BCA0-38E99E377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387" y="379251"/>
            <a:ext cx="753638" cy="52931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C608946-9C50-40BA-B8CE-CB39E2F078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028" y="229013"/>
            <a:ext cx="1381669" cy="674733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E8CB502-E9DB-4CEF-99E7-592B934C6751}"/>
              </a:ext>
            </a:extLst>
          </p:cNvPr>
          <p:cNvCxnSpPr/>
          <p:nvPr/>
        </p:nvCxnSpPr>
        <p:spPr>
          <a:xfrm>
            <a:off x="0" y="914396"/>
            <a:ext cx="1201782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19397481-4FED-4C16-9F4D-93BBE6C3770C}"/>
              </a:ext>
            </a:extLst>
          </p:cNvPr>
          <p:cNvCxnSpPr>
            <a:cxnSpLocks/>
          </p:cNvCxnSpPr>
          <p:nvPr/>
        </p:nvCxnSpPr>
        <p:spPr>
          <a:xfrm flipH="1">
            <a:off x="1596862" y="913077"/>
            <a:ext cx="39002" cy="5944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9B58F326-6DCC-4B2B-8CB5-8D6D277064C5}"/>
              </a:ext>
            </a:extLst>
          </p:cNvPr>
          <p:cNvCxnSpPr>
            <a:cxnSpLocks/>
          </p:cNvCxnSpPr>
          <p:nvPr/>
        </p:nvCxnSpPr>
        <p:spPr>
          <a:xfrm flipH="1">
            <a:off x="5018906" y="920225"/>
            <a:ext cx="13301" cy="5937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DC397C9-C735-49AD-9A26-7F8258A32C0F}"/>
              </a:ext>
            </a:extLst>
          </p:cNvPr>
          <p:cNvCxnSpPr>
            <a:cxnSpLocks/>
          </p:cNvCxnSpPr>
          <p:nvPr/>
        </p:nvCxnSpPr>
        <p:spPr>
          <a:xfrm>
            <a:off x="8572765" y="920225"/>
            <a:ext cx="16903" cy="58638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669ABE4-92EC-4DD9-90B7-E4BCE28231B1}"/>
              </a:ext>
            </a:extLst>
          </p:cNvPr>
          <p:cNvCxnSpPr/>
          <p:nvPr/>
        </p:nvCxnSpPr>
        <p:spPr>
          <a:xfrm>
            <a:off x="1635166" y="1306283"/>
            <a:ext cx="3397039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A23951E6-B194-4C65-BAF6-7985727ACF57}"/>
              </a:ext>
            </a:extLst>
          </p:cNvPr>
          <p:cNvSpPr txBox="1"/>
          <p:nvPr/>
        </p:nvSpPr>
        <p:spPr>
          <a:xfrm>
            <a:off x="1804247" y="1008718"/>
            <a:ext cx="2590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</a:rPr>
              <a:t>1.Masked input of weighted data and weight</a:t>
            </a:r>
            <a:endParaRPr lang="zh-CN" altLang="en-US" sz="1600" dirty="0">
              <a:latin typeface="Times New Roman" panose="02020603050405020304" pitchFamily="18" charset="0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FFF791A-9948-4B39-A221-BB32825C9410}"/>
              </a:ext>
            </a:extLst>
          </p:cNvPr>
          <p:cNvCxnSpPr/>
          <p:nvPr/>
        </p:nvCxnSpPr>
        <p:spPr>
          <a:xfrm>
            <a:off x="5032204" y="2192692"/>
            <a:ext cx="3540558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1F687F58-D19C-406B-A670-A8372FEC1FE7}"/>
              </a:ext>
            </a:extLst>
          </p:cNvPr>
          <p:cNvSpPr txBox="1"/>
          <p:nvPr/>
        </p:nvSpPr>
        <p:spPr>
          <a:xfrm>
            <a:off x="6321943" y="1829338"/>
            <a:ext cx="1204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</a:rPr>
              <a:t>Local truths</a:t>
            </a:r>
            <a:endParaRPr lang="zh-CN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BEE36B4-E3AA-429D-B494-CAA39E17353E}"/>
              </a:ext>
            </a:extLst>
          </p:cNvPr>
          <p:cNvSpPr/>
          <p:nvPr/>
        </p:nvSpPr>
        <p:spPr>
          <a:xfrm>
            <a:off x="7970676" y="2341659"/>
            <a:ext cx="1204171" cy="5405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Plaintext truth update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475D979-BB1F-41FE-A455-C7648D334490}"/>
              </a:ext>
            </a:extLst>
          </p:cNvPr>
          <p:cNvSpPr/>
          <p:nvPr/>
        </p:nvSpPr>
        <p:spPr>
          <a:xfrm>
            <a:off x="4374397" y="1479972"/>
            <a:ext cx="1315613" cy="5411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Local truth update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AD0F867F-307F-4FDD-9C3D-C8111F4D02DC}"/>
              </a:ext>
            </a:extLst>
          </p:cNvPr>
          <p:cNvCxnSpPr/>
          <p:nvPr/>
        </p:nvCxnSpPr>
        <p:spPr>
          <a:xfrm flipH="1">
            <a:off x="5032203" y="3041777"/>
            <a:ext cx="3540558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79DCD09F-5A3C-414E-9DBF-4AB219355B51}"/>
              </a:ext>
            </a:extLst>
          </p:cNvPr>
          <p:cNvCxnSpPr/>
          <p:nvPr/>
        </p:nvCxnSpPr>
        <p:spPr>
          <a:xfrm flipH="1">
            <a:off x="1635166" y="3209728"/>
            <a:ext cx="3397037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BDF2E62B-D447-4604-81DF-6F0EEF4CE127}"/>
              </a:ext>
            </a:extLst>
          </p:cNvPr>
          <p:cNvSpPr txBox="1"/>
          <p:nvPr/>
        </p:nvSpPr>
        <p:spPr>
          <a:xfrm>
            <a:off x="6131057" y="2722114"/>
            <a:ext cx="15295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</a:rPr>
              <a:t>Estimated truths</a:t>
            </a:r>
            <a:endParaRPr lang="zh-CN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A0F7A18-02B1-4556-9522-F2A17A5EB190}"/>
              </a:ext>
            </a:extLst>
          </p:cNvPr>
          <p:cNvSpPr txBox="1"/>
          <p:nvPr/>
        </p:nvSpPr>
        <p:spPr>
          <a:xfrm>
            <a:off x="2597757" y="2891391"/>
            <a:ext cx="15295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</a:rPr>
              <a:t>Estimated truths</a:t>
            </a:r>
            <a:endParaRPr lang="zh-CN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342FE26-7FA2-482E-8DEE-0A5562769F89}"/>
              </a:ext>
            </a:extLst>
          </p:cNvPr>
          <p:cNvSpPr/>
          <p:nvPr/>
        </p:nvSpPr>
        <p:spPr>
          <a:xfrm>
            <a:off x="1065088" y="3359007"/>
            <a:ext cx="1229005" cy="5038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Distance update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4368D46A-3BF5-43B9-885D-E748873864A1}"/>
              </a:ext>
            </a:extLst>
          </p:cNvPr>
          <p:cNvCxnSpPr/>
          <p:nvPr/>
        </p:nvCxnSpPr>
        <p:spPr>
          <a:xfrm>
            <a:off x="1635166" y="4040153"/>
            <a:ext cx="3397037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9E84C532-85DA-4D90-9D0D-1A69BD8BE76E}"/>
              </a:ext>
            </a:extLst>
          </p:cNvPr>
          <p:cNvSpPr txBox="1"/>
          <p:nvPr/>
        </p:nvSpPr>
        <p:spPr>
          <a:xfrm>
            <a:off x="2559914" y="3750903"/>
            <a:ext cx="15616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</a:rPr>
              <a:t>Masked distance</a:t>
            </a:r>
            <a:endParaRPr lang="zh-CN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D66D3269-686A-43C3-BA98-E8A5B3F5F8CA}"/>
              </a:ext>
            </a:extLst>
          </p:cNvPr>
          <p:cNvSpPr/>
          <p:nvPr/>
        </p:nvSpPr>
        <p:spPr>
          <a:xfrm>
            <a:off x="4293115" y="4197146"/>
            <a:ext cx="1506390" cy="5954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Distance summation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8DAFAFFC-5946-4669-8F3B-567A6D47FEC6}"/>
              </a:ext>
            </a:extLst>
          </p:cNvPr>
          <p:cNvCxnSpPr/>
          <p:nvPr/>
        </p:nvCxnSpPr>
        <p:spPr>
          <a:xfrm flipH="1">
            <a:off x="1596862" y="4982549"/>
            <a:ext cx="3422044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FE18F1DA-52A6-4CB2-8978-8DD78152EED9}"/>
              </a:ext>
            </a:extLst>
          </p:cNvPr>
          <p:cNvSpPr txBox="1"/>
          <p:nvPr/>
        </p:nvSpPr>
        <p:spPr>
          <a:xfrm>
            <a:off x="2504129" y="4656687"/>
            <a:ext cx="16417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</a:rPr>
              <a:t>Summed distance</a:t>
            </a:r>
            <a:endParaRPr lang="zh-CN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706027BC-06C3-4947-AA08-15168DE71FD4}"/>
              </a:ext>
            </a:extLst>
          </p:cNvPr>
          <p:cNvSpPr/>
          <p:nvPr/>
        </p:nvSpPr>
        <p:spPr>
          <a:xfrm>
            <a:off x="1065087" y="5172463"/>
            <a:ext cx="1229005" cy="5038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Weight update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147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3375</TotalTime>
  <Words>36</Words>
  <Application>Microsoft Office PowerPoint</Application>
  <PresentationFormat>宽屏</PresentationFormat>
  <Paragraphs>14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朋也嘉禾</dc:creator>
  <cp:lastModifiedBy>朋也嘉禾</cp:lastModifiedBy>
  <cp:revision>12</cp:revision>
  <dcterms:created xsi:type="dcterms:W3CDTF">2021-04-23T02:06:16Z</dcterms:created>
  <dcterms:modified xsi:type="dcterms:W3CDTF">2021-04-25T10:21:40Z</dcterms:modified>
</cp:coreProperties>
</file>