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48F9-1BD4-C640-95C5-0A69B7261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1C76A-60C0-FC48-AA50-CD302F9E9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E12B-0E4A-CD4A-A277-3FC4EDAE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338D-B4D2-FE4C-8053-CC6AA84D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25CF-3678-AE46-83A5-A706D3D4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B17E-F44B-AB4E-99B9-DA1B7961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2BC82-950F-1946-B460-51952AB8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5422-5C5B-7A49-BA07-EECDCAD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652E-B202-0549-A96D-7B9D527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FFD9-C6DC-5343-A9E1-F4F92C7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8C4FB-181A-D34F-99A6-447FDCDAF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CE49-CF26-EF4E-8B9B-4AA204E4E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4634-D464-AA4E-AAE1-A4DEA8B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918B-534F-584E-B4AD-96722AAE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A53C-83B4-6840-96BC-97D3584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AD60-0171-EC45-86D6-B61B8695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EEAF-CCFB-D64C-A3BB-0EDF3BB0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A2D0-87E1-1A46-8EC7-3B86DB1C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4E23-3290-A249-BAC3-2FCAF2E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8634-7FE0-2443-BD5F-D2E1D606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DB6-7E9D-3047-8F4F-3DDFC611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A5DD4-8000-0243-959D-99984BE3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C9C5-20AB-504F-A1F1-63114434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7E48-FAD5-5446-AD8E-B3F7DDE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6497-CBE5-CC4E-8337-902422D3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1858-80D3-0F46-8E6C-5CA8E7BF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B844-3221-544F-944A-D7E5E1781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3AAE-1808-6F46-8A65-38DC99180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5F65-F996-624F-979F-E16FF366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AF466-7ADD-2D4D-B9BE-5751C54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0161-2BE2-4047-ACC5-C5461809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DA2B-6D15-3F4F-BAED-228B2B10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A918-B9AE-2246-934C-2E6E525F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DB87-FE63-9946-8823-E9D78F02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FB097-D88B-5340-A76B-4A786D14C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997B0-4588-2C49-ABDA-6D314A1E3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A84E4-045B-FA41-A4E2-D1D5492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60165-261B-064D-BFBE-B5F146F7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F64D9-2EFE-8C4B-A3E7-47FE81C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6470-7338-E84E-AA43-AC506C43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71593-97E5-E74B-981D-3D33C387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F6BCE-AB0A-7C48-BA5A-23355226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4C53D-7F1E-734A-B270-AD36A1B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CF311-55E3-294A-B188-4AFE0740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2881E-B875-7440-958E-2FBEA57B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A0AE1-FD8C-BF47-9AE4-9BB1074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374B-F114-1A4D-A822-D2009B4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EC22-68C8-2144-BBE6-F96B1232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A12D5-5700-014B-A4A7-AE8BA713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557E9-39E1-CF4E-8968-59B05694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8D40-46C1-DD47-8380-0078EE2D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73DF8-BD41-1E4A-8ACE-38710384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E2A2-4D86-584F-9DC8-72B19BA4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BC02B-914E-7649-8246-6E4B410AA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D763F-687D-7449-ADF5-D5C8D8E3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80533-BE57-3A46-8912-B982E790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F6371-C710-044A-AEBF-F8A7566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60CB-4E06-7A4F-9E2C-C601F46E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F96E4-0989-5B44-A840-DA627710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D0BD-154E-3C40-A43C-74CCA725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55F8-57E2-BF48-9D94-84079B145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761B-5B04-394E-9E31-41CADD1A4B5B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312C-FC4D-3444-A708-D6EFBE74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A2F9-8C4E-6D45-BBF6-3A4F4B8C9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1CE8-6672-9040-8ECC-4BC2B1D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671D-DDB3-A649-8A18-C4C89320F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Nanotube 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E467-793F-E442-A922-82752264E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Updated 14/7/2020</a:t>
            </a:r>
          </a:p>
          <a:p>
            <a:r>
              <a:rPr lang="en-US" dirty="0"/>
              <a:t>Kate </a:t>
            </a:r>
            <a:r>
              <a:rPr lang="en-US" dirty="0" err="1"/>
              <a:t>Trinkaus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BE9E-FF6C-4144-A035-EEFE1D41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 Linear Transmittance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3FD62-9061-9643-9118-F2F18E37E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Exponential: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Linear: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C</a:t>
                </a:r>
                <a:r>
                  <a:rPr lang="en-US" baseline="-25000" dirty="0" err="1"/>
                  <a:t>ext</a:t>
                </a:r>
                <a:r>
                  <a:rPr lang="en-US" dirty="0"/>
                  <a:t>= 4, a</a:t>
                </a:r>
                <a:r>
                  <a:rPr lang="en-US" baseline="-25000" dirty="0"/>
                  <a:t>1</a:t>
                </a:r>
                <a:r>
                  <a:rPr lang="en-US" dirty="0"/>
                  <a:t>=3.796 for agreement at T=0.90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3FD62-9061-9643-9118-F2F18E37E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2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6C57-0902-894C-B768-1ADABB50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 Linear Transmittance Equation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E5D6F1-8893-704D-A9F0-0D1456D7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4805363" cy="496206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725669-20C0-1049-B734-01C8E4AFE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30"/>
          <a:stretch/>
        </p:blipFill>
        <p:spPr>
          <a:xfrm>
            <a:off x="5643563" y="1357313"/>
            <a:ext cx="6030210" cy="4914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78FEA6-845E-8548-97AC-AB807E7057AC}"/>
              </a:ext>
            </a:extLst>
          </p:cNvPr>
          <p:cNvSpPr txBox="1"/>
          <p:nvPr/>
        </p:nvSpPr>
        <p:spPr>
          <a:xfrm>
            <a:off x="838199" y="6271646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Parameters: d=1nm, l=1um, box length=5um, 1 sample, network density: 6.5644 to 55.7974 wires/um</a:t>
            </a:r>
            <a:r>
              <a:rPr lang="en-US" sz="1200" baseline="30000" dirty="0"/>
              <a:t>2</a:t>
            </a:r>
            <a:r>
              <a:rPr lang="en-US" sz="1200" dirty="0"/>
              <a:t> in steps of 4.9233 wires/um</a:t>
            </a:r>
            <a:r>
              <a:rPr lang="en-US" sz="12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449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CBC4-5F2A-0742-9210-84F54C7F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 Linear Transmittance Equation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3777AF-EA66-884D-A7E7-6342700A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965" y="1389189"/>
            <a:ext cx="6416070" cy="491246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ABE0E-C8D6-554C-8A02-926F5CF7E236}"/>
              </a:ext>
            </a:extLst>
          </p:cNvPr>
          <p:cNvSpPr txBox="1"/>
          <p:nvPr/>
        </p:nvSpPr>
        <p:spPr>
          <a:xfrm>
            <a:off x="838199" y="6271646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Parameters: d=1nm, l=1um, box length=5um, 1 sample, network density: 6.5644 to 55.7974 wires/um</a:t>
            </a:r>
            <a:r>
              <a:rPr lang="en-US" sz="1200" baseline="30000" dirty="0"/>
              <a:t>2</a:t>
            </a:r>
            <a:r>
              <a:rPr lang="en-US" sz="1200" dirty="0"/>
              <a:t> in steps of 4.9233 wires/um</a:t>
            </a:r>
            <a:r>
              <a:rPr lang="en-US" sz="12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042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56FF69-C5FC-8B4D-BFCA-30A373BC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21" r="6061"/>
          <a:stretch/>
        </p:blipFill>
        <p:spPr>
          <a:xfrm>
            <a:off x="0" y="2017482"/>
            <a:ext cx="6126211" cy="36739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0F6D32-9ED6-0F4D-AE14-CBFC50EC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1" y="365125"/>
            <a:ext cx="1143578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Uniform Wire Length      vs      Distribution of Wire Lengths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BD471A-92BB-E843-BEE6-5ACC7B12F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0"/>
          <a:stretch/>
        </p:blipFill>
        <p:spPr>
          <a:xfrm>
            <a:off x="6096000" y="2017482"/>
            <a:ext cx="6126212" cy="3673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CC959-5EFB-7946-BBA6-2A7B4B51345F}"/>
              </a:ext>
            </a:extLst>
          </p:cNvPr>
          <p:cNvSpPr txBox="1"/>
          <p:nvPr/>
        </p:nvSpPr>
        <p:spPr>
          <a:xfrm>
            <a:off x="474562" y="6076709"/>
            <a:ext cx="1038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Parameters:</a:t>
            </a:r>
          </a:p>
          <a:p>
            <a:r>
              <a:rPr lang="en-US" sz="1200" dirty="0"/>
              <a:t>Both: samples=15, length/mean length = 1um, d=1nm, box length=5um, network density: 6.5644 to 19.6932 in 1.6411 wires/um</a:t>
            </a:r>
            <a:r>
              <a:rPr lang="en-US" sz="1200" baseline="30000" dirty="0"/>
              <a:t>2</a:t>
            </a:r>
            <a:r>
              <a:rPr lang="en-US" sz="1200" dirty="0"/>
              <a:t> steps</a:t>
            </a:r>
          </a:p>
          <a:p>
            <a:r>
              <a:rPr lang="en-US" sz="1200" dirty="0"/>
              <a:t>Distribution of wire lengths: sigma= 0.5um</a:t>
            </a:r>
          </a:p>
        </p:txBody>
      </p:sp>
    </p:spTree>
    <p:extLst>
      <p:ext uri="{BB962C8B-B14F-4D97-AF65-F5344CB8AC3E}">
        <p14:creationId xmlns:p14="http://schemas.microsoft.com/office/powerpoint/2010/main" val="144623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0F6D32-9ED6-0F4D-AE14-CBFC50EC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1" y="365125"/>
            <a:ext cx="1143578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Uniform Wire Length      vs      Distribution of Wire Lengths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76BB0-1778-AB49-8FBF-44A6D60E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" y="2056760"/>
            <a:ext cx="5841053" cy="379714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B12F15B-3C65-A04D-A062-8F0C62074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77" y="2056759"/>
            <a:ext cx="5586709" cy="3797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6F27B-8FD2-B248-9EB2-FBC858C4E58B}"/>
              </a:ext>
            </a:extLst>
          </p:cNvPr>
          <p:cNvSpPr txBox="1"/>
          <p:nvPr/>
        </p:nvSpPr>
        <p:spPr>
          <a:xfrm>
            <a:off x="474562" y="6076709"/>
            <a:ext cx="1038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Parameters:</a:t>
            </a:r>
          </a:p>
          <a:p>
            <a:r>
              <a:rPr lang="en-US" sz="1200" dirty="0"/>
              <a:t>Both: samples=15, length/mean length = 1um, d=1nm, box length=5um, network density: 6.5644 to 19.6932 in 1.6411 wires/um</a:t>
            </a:r>
            <a:r>
              <a:rPr lang="en-US" sz="1200" baseline="30000" dirty="0"/>
              <a:t>2</a:t>
            </a:r>
            <a:r>
              <a:rPr lang="en-US" sz="1200" dirty="0"/>
              <a:t> steps</a:t>
            </a:r>
          </a:p>
          <a:p>
            <a:r>
              <a:rPr lang="en-US" sz="1200" dirty="0"/>
              <a:t>Distribution of wire lengths: sigma= 0.5um</a:t>
            </a:r>
          </a:p>
        </p:txBody>
      </p:sp>
    </p:spTree>
    <p:extLst>
      <p:ext uri="{BB962C8B-B14F-4D97-AF65-F5344CB8AC3E}">
        <p14:creationId xmlns:p14="http://schemas.microsoft.com/office/powerpoint/2010/main" val="16763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0F6D32-9ED6-0F4D-AE14-CBFC50EC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1" y="365125"/>
            <a:ext cx="1143578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Uniform Wire Length      vs      Distribution of Wire Lengths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02FD986-D8F9-F142-A33D-E41F1CB5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218"/>
            <a:ext cx="6021894" cy="442198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1A49DE-3393-0147-8E3A-66AAD2A9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62" y="1877218"/>
            <a:ext cx="6277437" cy="4421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8AE7B-14AD-9349-8AEE-ECAF2683BD8B}"/>
              </a:ext>
            </a:extLst>
          </p:cNvPr>
          <p:cNvSpPr txBox="1"/>
          <p:nvPr/>
        </p:nvSpPr>
        <p:spPr>
          <a:xfrm>
            <a:off x="474562" y="6076709"/>
            <a:ext cx="1038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Parameters:</a:t>
            </a:r>
          </a:p>
          <a:p>
            <a:r>
              <a:rPr lang="en-US" sz="1200" dirty="0"/>
              <a:t>Both: samples=15, length/mean length = 1um, d=1nm, box length=5um, network density: 6.5644 to 19.6932 in 1.6411 wires/um</a:t>
            </a:r>
            <a:r>
              <a:rPr lang="en-US" sz="1200" baseline="30000" dirty="0"/>
              <a:t>2</a:t>
            </a:r>
            <a:r>
              <a:rPr lang="en-US" sz="1200" dirty="0"/>
              <a:t> steps</a:t>
            </a:r>
          </a:p>
          <a:p>
            <a:r>
              <a:rPr lang="en-US" sz="1200" dirty="0"/>
              <a:t>Distribution of wire lengths: sigma= 0.5um</a:t>
            </a:r>
          </a:p>
        </p:txBody>
      </p:sp>
    </p:spTree>
    <p:extLst>
      <p:ext uri="{BB962C8B-B14F-4D97-AF65-F5344CB8AC3E}">
        <p14:creationId xmlns:p14="http://schemas.microsoft.com/office/powerpoint/2010/main" val="164815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0F6D32-9ED6-0F4D-AE14-CBFC50EC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1" y="365125"/>
            <a:ext cx="1143578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Uniform Wire Length      vs      Distribution of Wire Lengths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AC05F56-EA04-CB4A-A0B1-709E879C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" y="1690688"/>
            <a:ext cx="5842000" cy="43815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447735-16D5-6E49-924A-379F62AF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82" y="1690688"/>
            <a:ext cx="58420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B2895-619D-8748-9BDC-EC8DD34E8C77}"/>
              </a:ext>
            </a:extLst>
          </p:cNvPr>
          <p:cNvSpPr txBox="1"/>
          <p:nvPr/>
        </p:nvSpPr>
        <p:spPr>
          <a:xfrm>
            <a:off x="474562" y="6076709"/>
            <a:ext cx="1038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Parameters:</a:t>
            </a:r>
          </a:p>
          <a:p>
            <a:r>
              <a:rPr lang="en-US" sz="1200" dirty="0"/>
              <a:t>Both: samples=15, length/mean length = 1um, d=1nm, box length=5um, network density: 6.5644 to 19.6932 in 1.6411 wires/um</a:t>
            </a:r>
            <a:r>
              <a:rPr lang="en-US" sz="1200" baseline="30000" dirty="0"/>
              <a:t>2</a:t>
            </a:r>
            <a:r>
              <a:rPr lang="en-US" sz="1200" dirty="0"/>
              <a:t> steps</a:t>
            </a:r>
          </a:p>
          <a:p>
            <a:r>
              <a:rPr lang="en-US" sz="1200" dirty="0"/>
              <a:t>Distribution of wire lengths: sigma= 0.5um</a:t>
            </a:r>
          </a:p>
        </p:txBody>
      </p:sp>
    </p:spTree>
    <p:extLst>
      <p:ext uri="{BB962C8B-B14F-4D97-AF65-F5344CB8AC3E}">
        <p14:creationId xmlns:p14="http://schemas.microsoft.com/office/powerpoint/2010/main" val="304384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0F6D32-9ED6-0F4D-AE14-CBFC50EC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1" y="365125"/>
            <a:ext cx="1143578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Uniform Wire Length      vs      Distribution of Wire Lengths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780B0-69EC-764C-8A5F-0A7F04620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12634"/>
          <a:stretch/>
        </p:blipFill>
        <p:spPr>
          <a:xfrm>
            <a:off x="-1" y="1814511"/>
            <a:ext cx="5929313" cy="45434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446B0-F41C-784A-86ED-D5872D068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8" r="15356"/>
          <a:stretch/>
        </p:blipFill>
        <p:spPr>
          <a:xfrm>
            <a:off x="5929313" y="1814511"/>
            <a:ext cx="6262687" cy="4571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73FA3-B101-914F-945E-A2F39445E31F}"/>
              </a:ext>
            </a:extLst>
          </p:cNvPr>
          <p:cNvSpPr txBox="1"/>
          <p:nvPr/>
        </p:nvSpPr>
        <p:spPr>
          <a:xfrm>
            <a:off x="474562" y="6076709"/>
            <a:ext cx="1038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Parameters:</a:t>
            </a:r>
          </a:p>
          <a:p>
            <a:r>
              <a:rPr lang="en-US" sz="1200" dirty="0"/>
              <a:t>Both: samples=15, length/mean length = 1um, d=1nm, box length=5um, network density: 6.5644 to 19.6932 in 1.6411 wires/um</a:t>
            </a:r>
            <a:r>
              <a:rPr lang="en-US" sz="1200" baseline="30000" dirty="0"/>
              <a:t>2</a:t>
            </a:r>
            <a:r>
              <a:rPr lang="en-US" sz="1200" dirty="0"/>
              <a:t> steps</a:t>
            </a:r>
          </a:p>
          <a:p>
            <a:r>
              <a:rPr lang="en-US" sz="1200" dirty="0"/>
              <a:t>Distribution of wire lengths: sigma= 0.5um</a:t>
            </a:r>
          </a:p>
        </p:txBody>
      </p:sp>
    </p:spTree>
    <p:extLst>
      <p:ext uri="{BB962C8B-B14F-4D97-AF65-F5344CB8AC3E}">
        <p14:creationId xmlns:p14="http://schemas.microsoft.com/office/powerpoint/2010/main" val="55983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385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Nanotube Simulation Results</vt:lpstr>
      <vt:lpstr>Exponential vs Linear Transmittance Equation</vt:lpstr>
      <vt:lpstr>Exponential vs Linear Transmittance Equation</vt:lpstr>
      <vt:lpstr>Exponential vs Linear Transmittance Equation</vt:lpstr>
      <vt:lpstr>    Uniform Wire Length      vs      Distribution of Wire Lengths </vt:lpstr>
      <vt:lpstr>    Uniform Wire Length      vs      Distribution of Wire Lengths </vt:lpstr>
      <vt:lpstr>    Uniform Wire Length      vs      Distribution of Wire Lengths </vt:lpstr>
      <vt:lpstr>    Uniform Wire Length      vs      Distribution of Wire Lengths </vt:lpstr>
      <vt:lpstr>    Uniform Wire Length      vs      Distribution of Wire Lengths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2020-07-10T23:44:56Z</dcterms:created>
  <dcterms:modified xsi:type="dcterms:W3CDTF">2020-08-29T01:30:53Z</dcterms:modified>
</cp:coreProperties>
</file>