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8" r:id="rId9"/>
    <p:sldId id="269" r:id="rId10"/>
    <p:sldId id="270" r:id="rId11"/>
    <p:sldId id="272" r:id="rId12"/>
    <p:sldId id="271" r:id="rId13"/>
    <p:sldId id="282" r:id="rId14"/>
    <p:sldId id="274" r:id="rId15"/>
    <p:sldId id="273" r:id="rId16"/>
    <p:sldId id="275" r:id="rId17"/>
    <p:sldId id="276" r:id="rId18"/>
    <p:sldId id="278" r:id="rId19"/>
    <p:sldId id="279" r:id="rId20"/>
    <p:sldId id="280" r:id="rId21"/>
    <p:sldId id="267" r:id="rId2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55990-BD46-F19D-BC4A-B744CD925DD9}" v="2" dt="2022-06-28T01:41:46.632"/>
    <p1510:client id="{1A9D92CD-4EFE-4A5D-0E7D-902923D23DF9}" v="22" dt="2022-06-29T21:20:54.904"/>
    <p1510:client id="{1B250DB4-8E7F-409A-4DA6-02B7CDD16645}" v="12" dt="2022-06-28T04:42:00.968"/>
    <p1510:client id="{650410BE-AFCB-EFD5-DC5C-46B0B72AD755}" v="16" dt="2022-06-26T23:57:01.510"/>
    <p1510:client id="{75B377D3-3FA6-B993-64CA-D0BE1357EE1E}" v="1434" dt="2022-06-29T23:41:08.225"/>
    <p1510:client id="{A2C2177A-B066-8DFE-73E7-F169A039835D}" v="1968" dt="2022-06-28T04:32:47.522"/>
    <p1510:client id="{B9A27B8F-51D0-ACFD-6F91-0BAD4EA204AB}" v="215" dt="2022-06-27T21:34:33.371"/>
    <p1510:client id="{CE1A9839-AB01-6282-BA9E-345DD6BFC2FA}" v="817" dt="2022-06-28T01:43:40.023"/>
    <p1510:client id="{D1EFAAC2-D891-BE3B-B520-A767F8BE8B2E}" v="1186" dt="2022-06-28T05:01:18.767"/>
    <p1510:client id="{D737959B-6E7E-7C35-767D-1D70F38557BC}" v="25" dt="2022-06-28T04:39:49.236"/>
    <p1510:client id="{F76FEC18-0DED-EE38-7DB6-09FFB4A0C165}" v="337" dt="2022-06-28T13:02:03.8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e831993e995bb3c2e3048f682253d84b057549815fa8a1598f6c9c8fc222cd35::" providerId="AD" clId="Web-{1B250DB4-8E7F-409A-4DA6-02B7CDD16645}"/>
    <pc:docChg chg="addSld modSld">
      <pc:chgData name="Usuario invitado" userId="S::urn:spo:anon#e831993e995bb3c2e3048f682253d84b057549815fa8a1598f6c9c8fc222cd35::" providerId="AD" clId="Web-{1B250DB4-8E7F-409A-4DA6-02B7CDD16645}" dt="2022-06-28T04:42:00.968" v="8" actId="1076"/>
      <pc:docMkLst>
        <pc:docMk/>
      </pc:docMkLst>
      <pc:sldChg chg="addSp delSp modSp add replId">
        <pc:chgData name="Usuario invitado" userId="S::urn:spo:anon#e831993e995bb3c2e3048f682253d84b057549815fa8a1598f6c9c8fc222cd35::" providerId="AD" clId="Web-{1B250DB4-8E7F-409A-4DA6-02B7CDD16645}" dt="2022-06-28T04:42:00.968" v="8" actId="1076"/>
        <pc:sldMkLst>
          <pc:docMk/>
          <pc:sldMk cId="3714726769" sldId="276"/>
        </pc:sldMkLst>
        <pc:spChg chg="mod">
          <ac:chgData name="Usuario invitado" userId="S::urn:spo:anon#e831993e995bb3c2e3048f682253d84b057549815fa8a1598f6c9c8fc222cd35::" providerId="AD" clId="Web-{1B250DB4-8E7F-409A-4DA6-02B7CDD16645}" dt="2022-06-28T04:40:44.216" v="2" actId="20577"/>
          <ac:spMkLst>
            <pc:docMk/>
            <pc:sldMk cId="3714726769" sldId="276"/>
            <ac:spMk id="3" creationId="{00000000-0000-0000-0000-000000000000}"/>
          </ac:spMkLst>
        </pc:spChg>
        <pc:picChg chg="del">
          <ac:chgData name="Usuario invitado" userId="S::urn:spo:anon#e831993e995bb3c2e3048f682253d84b057549815fa8a1598f6c9c8fc222cd35::" providerId="AD" clId="Web-{1B250DB4-8E7F-409A-4DA6-02B7CDD16645}" dt="2022-06-28T04:40:44.810" v="3"/>
          <ac:picMkLst>
            <pc:docMk/>
            <pc:sldMk cId="3714726769" sldId="276"/>
            <ac:picMk id="2" creationId="{B72E8F75-D7F2-481D-6E45-089946A7EFCA}"/>
          </ac:picMkLst>
        </pc:picChg>
        <pc:picChg chg="add mod">
          <ac:chgData name="Usuario invitado" userId="S::urn:spo:anon#e831993e995bb3c2e3048f682253d84b057549815fa8a1598f6c9c8fc222cd35::" providerId="AD" clId="Web-{1B250DB4-8E7F-409A-4DA6-02B7CDD16645}" dt="2022-06-28T04:42:00.968" v="8" actId="1076"/>
          <ac:picMkLst>
            <pc:docMk/>
            <pc:sldMk cId="3714726769" sldId="276"/>
            <ac:picMk id="4" creationId="{4DAE060B-FDE0-4B7D-1733-F4B6B4C8F79F}"/>
          </ac:picMkLst>
        </pc:picChg>
      </pc:sldChg>
    </pc:docChg>
  </pc:docChgLst>
  <pc:docChgLst>
    <pc:chgData name="Usuario invitado" userId="S::urn:spo:anon#e831993e995bb3c2e3048f682253d84b057549815fa8a1598f6c9c8fc222cd35::" providerId="AD" clId="Web-{1A9D92CD-4EFE-4A5D-0E7D-902923D23DF9}"/>
    <pc:docChg chg="delSld modSld">
      <pc:chgData name="Usuario invitado" userId="S::urn:spo:anon#e831993e995bb3c2e3048f682253d84b057549815fa8a1598f6c9c8fc222cd35::" providerId="AD" clId="Web-{1A9D92CD-4EFE-4A5D-0E7D-902923D23DF9}" dt="2022-06-29T21:20:54.904" v="15" actId="14100"/>
      <pc:docMkLst>
        <pc:docMk/>
      </pc:docMkLst>
      <pc:sldChg chg="addSp modSp">
        <pc:chgData name="Usuario invitado" userId="S::urn:spo:anon#e831993e995bb3c2e3048f682253d84b057549815fa8a1598f6c9c8fc222cd35::" providerId="AD" clId="Web-{1A9D92CD-4EFE-4A5D-0E7D-902923D23DF9}" dt="2022-06-29T21:20:54.904" v="15" actId="14100"/>
        <pc:sldMkLst>
          <pc:docMk/>
          <pc:sldMk cId="0" sldId="256"/>
        </pc:sldMkLst>
        <pc:spChg chg="mod">
          <ac:chgData name="Usuario invitado" userId="S::urn:spo:anon#e831993e995bb3c2e3048f682253d84b057549815fa8a1598f6c9c8fc222cd35::" providerId="AD" clId="Web-{1A9D92CD-4EFE-4A5D-0E7D-902923D23DF9}" dt="2022-06-29T21:17:26.516" v="1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1A9D92CD-4EFE-4A5D-0E7D-902923D23DF9}" dt="2022-06-29T21:17:22.751" v="0" actId="1076"/>
          <ac:spMkLst>
            <pc:docMk/>
            <pc:sldMk cId="0" sldId="256"/>
            <ac:spMk id="6" creationId="{00000000-0000-0000-0000-000000000000}"/>
          </ac:spMkLst>
        </pc:spChg>
        <pc:grpChg chg="mod">
          <ac:chgData name="Usuario invitado" userId="S::urn:spo:anon#e831993e995bb3c2e3048f682253d84b057549815fa8a1598f6c9c8fc222cd35::" providerId="AD" clId="Web-{1A9D92CD-4EFE-4A5D-0E7D-902923D23DF9}" dt="2022-06-29T21:17:31.720" v="2" actId="1076"/>
          <ac:grpSpMkLst>
            <pc:docMk/>
            <pc:sldMk cId="0" sldId="256"/>
            <ac:grpSpMk id="3" creationId="{00000000-0000-0000-0000-000000000000}"/>
          </ac:grpSpMkLst>
        </pc:grpChg>
        <pc:picChg chg="add mod">
          <ac:chgData name="Usuario invitado" userId="S::urn:spo:anon#e831993e995bb3c2e3048f682253d84b057549815fa8a1598f6c9c8fc222cd35::" providerId="AD" clId="Web-{1A9D92CD-4EFE-4A5D-0E7D-902923D23DF9}" dt="2022-06-29T21:20:54.904" v="15" actId="14100"/>
          <ac:picMkLst>
            <pc:docMk/>
            <pc:sldMk cId="0" sldId="256"/>
            <ac:picMk id="7" creationId="{5017CC1E-652B-D500-7CF8-660A52B24056}"/>
          </ac:picMkLst>
        </pc:picChg>
      </pc:sldChg>
      <pc:sldChg chg="modSp">
        <pc:chgData name="Usuario invitado" userId="S::urn:spo:anon#e831993e995bb3c2e3048f682253d84b057549815fa8a1598f6c9c8fc222cd35::" providerId="AD" clId="Web-{1A9D92CD-4EFE-4A5D-0E7D-902923D23DF9}" dt="2022-06-29T21:18:32.302" v="11" actId="20577"/>
        <pc:sldMkLst>
          <pc:docMk/>
          <pc:sldMk cId="0" sldId="258"/>
        </pc:sldMkLst>
        <pc:spChg chg="mod">
          <ac:chgData name="Usuario invitado" userId="S::urn:spo:anon#e831993e995bb3c2e3048f682253d84b057549815fa8a1598f6c9c8fc222cd35::" providerId="AD" clId="Web-{1A9D92CD-4EFE-4A5D-0E7D-902923D23DF9}" dt="2022-06-29T21:18:32.302" v="11" actId="20577"/>
          <ac:spMkLst>
            <pc:docMk/>
            <pc:sldMk cId="0" sldId="258"/>
            <ac:spMk id="2" creationId="{00000000-0000-0000-0000-000000000000}"/>
          </ac:spMkLst>
        </pc:spChg>
      </pc:sldChg>
      <pc:sldChg chg="del">
        <pc:chgData name="Usuario invitado" userId="S::urn:spo:anon#e831993e995bb3c2e3048f682253d84b057549815fa8a1598f6c9c8fc222cd35::" providerId="AD" clId="Web-{1A9D92CD-4EFE-4A5D-0E7D-902923D23DF9}" dt="2022-06-29T21:19:31.415" v="14"/>
        <pc:sldMkLst>
          <pc:docMk/>
          <pc:sldMk cId="0" sldId="261"/>
        </pc:sldMkLst>
      </pc:sldChg>
      <pc:sldChg chg="del">
        <pc:chgData name="Usuario invitado" userId="S::urn:spo:anon#e831993e995bb3c2e3048f682253d84b057549815fa8a1598f6c9c8fc222cd35::" providerId="AD" clId="Web-{1A9D92CD-4EFE-4A5D-0E7D-902923D23DF9}" dt="2022-06-29T21:18:56.256" v="12"/>
        <pc:sldMkLst>
          <pc:docMk/>
          <pc:sldMk cId="0" sldId="262"/>
        </pc:sldMkLst>
      </pc:sldChg>
      <pc:sldChg chg="del">
        <pc:chgData name="Usuario invitado" userId="S::urn:spo:anon#e831993e995bb3c2e3048f682253d84b057549815fa8a1598f6c9c8fc222cd35::" providerId="AD" clId="Web-{1A9D92CD-4EFE-4A5D-0E7D-902923D23DF9}" dt="2022-06-29T21:19:14.336" v="13"/>
        <pc:sldMkLst>
          <pc:docMk/>
          <pc:sldMk cId="0" sldId="264"/>
        </pc:sldMkLst>
      </pc:sldChg>
    </pc:docChg>
  </pc:docChgLst>
  <pc:docChgLst>
    <pc:chgData name="Usuario invitado" userId="S::urn:spo:anon#e831993e995bb3c2e3048f682253d84b057549815fa8a1598f6c9c8fc222cd35::" providerId="AD" clId="Web-{A2C2177A-B066-8DFE-73E7-F169A039835D}"/>
    <pc:docChg chg="addSld modSld sldOrd">
      <pc:chgData name="Usuario invitado" userId="S::urn:spo:anon#e831993e995bb3c2e3048f682253d84b057549815fa8a1598f6c9c8fc222cd35::" providerId="AD" clId="Web-{A2C2177A-B066-8DFE-73E7-F169A039835D}" dt="2022-06-28T04:32:47.522" v="1158"/>
      <pc:docMkLst>
        <pc:docMk/>
      </pc:docMkLst>
      <pc:sldChg chg="addSp modSp">
        <pc:chgData name="Usuario invitado" userId="S::urn:spo:anon#e831993e995bb3c2e3048f682253d84b057549815fa8a1598f6c9c8fc222cd35::" providerId="AD" clId="Web-{A2C2177A-B066-8DFE-73E7-F169A039835D}" dt="2022-06-28T02:14:36.950" v="73" actId="20577"/>
        <pc:sldMkLst>
          <pc:docMk/>
          <pc:sldMk cId="0" sldId="260"/>
        </pc:sldMkLst>
        <pc:spChg chg="mod">
          <ac:chgData name="Usuario invitado" userId="S::urn:spo:anon#e831993e995bb3c2e3048f682253d84b057549815fa8a1598f6c9c8fc222cd35::" providerId="AD" clId="Web-{A2C2177A-B066-8DFE-73E7-F169A039835D}" dt="2022-06-28T02:12:54.338" v="52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3:05.416" v="55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2:05.148" v="34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2:00.351" v="33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1:50.960" v="29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3:10.026" v="56" actId="1076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2:14:36.950" v="73" actId="20577"/>
          <ac:spMkLst>
            <pc:docMk/>
            <pc:sldMk cId="0" sldId="260"/>
            <ac:spMk id="16" creationId="{65475743-F507-CB83-4DDB-31817F5B84BE}"/>
          </ac:spMkLst>
        </pc:spChg>
        <pc:picChg chg="mod">
          <ac:chgData name="Usuario invitado" userId="S::urn:spo:anon#e831993e995bb3c2e3048f682253d84b057549815fa8a1598f6c9c8fc222cd35::" providerId="AD" clId="Web-{A2C2177A-B066-8DFE-73E7-F169A039835D}" dt="2022-06-28T02:13:01.728" v="53" actId="1076"/>
          <ac:picMkLst>
            <pc:docMk/>
            <pc:sldMk cId="0" sldId="260"/>
            <ac:picMk id="8" creationId="{00000000-0000-0000-0000-000000000000}"/>
          </ac:picMkLst>
        </pc:picChg>
        <pc:picChg chg="mod">
          <ac:chgData name="Usuario invitado" userId="S::urn:spo:anon#e831993e995bb3c2e3048f682253d84b057549815fa8a1598f6c9c8fc222cd35::" providerId="AD" clId="Web-{A2C2177A-B066-8DFE-73E7-F169A039835D}" dt="2022-06-28T02:13:01.728" v="54" actId="1076"/>
          <ac:picMkLst>
            <pc:docMk/>
            <pc:sldMk cId="0" sldId="260"/>
            <ac:picMk id="9" creationId="{00000000-0000-0000-0000-000000000000}"/>
          </ac:picMkLst>
        </pc:picChg>
        <pc:picChg chg="mod">
          <ac:chgData name="Usuario invitado" userId="S::urn:spo:anon#e831993e995bb3c2e3048f682253d84b057549815fa8a1598f6c9c8fc222cd35::" providerId="AD" clId="Web-{A2C2177A-B066-8DFE-73E7-F169A039835D}" dt="2022-06-28T02:12:07.242" v="35" actId="1076"/>
          <ac:picMkLst>
            <pc:docMk/>
            <pc:sldMk cId="0" sldId="260"/>
            <ac:picMk id="10" creationId="{00000000-0000-0000-0000-000000000000}"/>
          </ac:picMkLst>
        </pc:picChg>
        <pc:picChg chg="mod">
          <ac:chgData name="Usuario invitado" userId="S::urn:spo:anon#e831993e995bb3c2e3048f682253d84b057549815fa8a1598f6c9c8fc222cd35::" providerId="AD" clId="Web-{A2C2177A-B066-8DFE-73E7-F169A039835D}" dt="2022-06-28T02:11:58.195" v="32" actId="1076"/>
          <ac:picMkLst>
            <pc:docMk/>
            <pc:sldMk cId="0" sldId="260"/>
            <ac:picMk id="11" creationId="{00000000-0000-0000-0000-000000000000}"/>
          </ac:picMkLst>
        </pc:picChg>
        <pc:picChg chg="mod">
          <ac:chgData name="Usuario invitado" userId="S::urn:spo:anon#e831993e995bb3c2e3048f682253d84b057549815fa8a1598f6c9c8fc222cd35::" providerId="AD" clId="Web-{A2C2177A-B066-8DFE-73E7-F169A039835D}" dt="2022-06-28T02:11:56.367" v="31" actId="1076"/>
          <ac:picMkLst>
            <pc:docMk/>
            <pc:sldMk cId="0" sldId="260"/>
            <ac:picMk id="12" creationId="{00000000-0000-0000-0000-000000000000}"/>
          </ac:picMkLst>
        </pc:picChg>
        <pc:picChg chg="mod">
          <ac:chgData name="Usuario invitado" userId="S::urn:spo:anon#e831993e995bb3c2e3048f682253d84b057549815fa8a1598f6c9c8fc222cd35::" providerId="AD" clId="Web-{A2C2177A-B066-8DFE-73E7-F169A039835D}" dt="2022-06-28T02:11:53.617" v="30" actId="1076"/>
          <ac:picMkLst>
            <pc:docMk/>
            <pc:sldMk cId="0" sldId="260"/>
            <ac:picMk id="13" creationId="{00000000-0000-0000-0000-000000000000}"/>
          </ac:picMkLst>
        </pc:picChg>
      </pc:sldChg>
      <pc:sldChg chg="addSp delSp modSp">
        <pc:chgData name="Usuario invitado" userId="S::urn:spo:anon#e831993e995bb3c2e3048f682253d84b057549815fa8a1598f6c9c8fc222cd35::" providerId="AD" clId="Web-{A2C2177A-B066-8DFE-73E7-F169A039835D}" dt="2022-06-28T02:17:44.535" v="114" actId="1076"/>
        <pc:sldMkLst>
          <pc:docMk/>
          <pc:sldMk cId="0" sldId="261"/>
        </pc:sldMkLst>
        <pc:spChg chg="mod">
          <ac:chgData name="Usuario invitado" userId="S::urn:spo:anon#e831993e995bb3c2e3048f682253d84b057549815fa8a1598f6c9c8fc222cd35::" providerId="AD" clId="Web-{A2C2177A-B066-8DFE-73E7-F169A039835D}" dt="2022-06-28T02:17:13.768" v="108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7:44.535" v="114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6:52.846" v="102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5:07.014" v="79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4:59.873" v="77" actId="1076"/>
          <ac:spMkLst>
            <pc:docMk/>
            <pc:sldMk cId="0" sldId="261"/>
            <ac:spMk id="9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5:28.968" v="83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5:15.514" v="80" actId="1076"/>
          <ac:spMkLst>
            <pc:docMk/>
            <pc:sldMk cId="0" sldId="261"/>
            <ac:spMk id="11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5:21.999" v="82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5:18.358" v="81" actId="1076"/>
          <ac:spMkLst>
            <pc:docMk/>
            <pc:sldMk cId="0" sldId="261"/>
            <ac:spMk id="13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5:36.828" v="85" actId="1076"/>
          <ac:spMkLst>
            <pc:docMk/>
            <pc:sldMk cId="0" sldId="261"/>
            <ac:spMk id="14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5:41.593" v="86" actId="1076"/>
          <ac:spMkLst>
            <pc:docMk/>
            <pc:sldMk cId="0" sldId="261"/>
            <ac:spMk id="15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5:33.218" v="84" actId="1076"/>
          <ac:spMkLst>
            <pc:docMk/>
            <pc:sldMk cId="0" sldId="261"/>
            <ac:spMk id="16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5:50.266" v="88" actId="1076"/>
          <ac:spMkLst>
            <pc:docMk/>
            <pc:sldMk cId="0" sldId="261"/>
            <ac:spMk id="17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5:53.453" v="89" actId="1076"/>
          <ac:spMkLst>
            <pc:docMk/>
            <pc:sldMk cId="0" sldId="261"/>
            <ac:spMk id="18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6:41.205" v="100" actId="1076"/>
          <ac:spMkLst>
            <pc:docMk/>
            <pc:sldMk cId="0" sldId="261"/>
            <ac:spMk id="19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6:34.501" v="99" actId="1076"/>
          <ac:spMkLst>
            <pc:docMk/>
            <pc:sldMk cId="0" sldId="261"/>
            <ac:spMk id="20" creationId="{00000000-0000-0000-0000-000000000000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16:15.235" v="94"/>
          <ac:spMkLst>
            <pc:docMk/>
            <pc:sldMk cId="0" sldId="261"/>
            <ac:spMk id="21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16:25.642" v="97" actId="1076"/>
          <ac:spMkLst>
            <pc:docMk/>
            <pc:sldMk cId="0" sldId="261"/>
            <ac:spMk id="22" creationId="{00000000-0000-0000-0000-000000000000}"/>
          </ac:spMkLst>
        </pc:spChg>
        <pc:spChg chg="add del">
          <ac:chgData name="Usuario invitado" userId="S::urn:spo:anon#e831993e995bb3c2e3048f682253d84b057549815fa8a1598f6c9c8fc222cd35::" providerId="AD" clId="Web-{A2C2177A-B066-8DFE-73E7-F169A039835D}" dt="2022-06-28T02:17:18.065" v="110"/>
          <ac:spMkLst>
            <pc:docMk/>
            <pc:sldMk cId="0" sldId="261"/>
            <ac:spMk id="29" creationId="{9BFE3F3E-31B2-E013-47B7-621D4E37A3F0}"/>
          </ac:spMkLst>
        </pc:spChg>
        <pc:spChg chg="add">
          <ac:chgData name="Usuario invitado" userId="S::urn:spo:anon#e831993e995bb3c2e3048f682253d84b057549815fa8a1598f6c9c8fc222cd35::" providerId="AD" clId="Web-{A2C2177A-B066-8DFE-73E7-F169A039835D}" dt="2022-06-28T02:17:37.816" v="113"/>
          <ac:spMkLst>
            <pc:docMk/>
            <pc:sldMk cId="0" sldId="261"/>
            <ac:spMk id="31" creationId="{B311BDC1-C424-7F5F-CE2E-3C2B407D2C92}"/>
          </ac:spMkLst>
        </pc:spChg>
        <pc:grpChg chg="mod">
          <ac:chgData name="Usuario invitado" userId="S::urn:spo:anon#e831993e995bb3c2e3048f682253d84b057549815fa8a1598f6c9c8fc222cd35::" providerId="AD" clId="Web-{A2C2177A-B066-8DFE-73E7-F169A039835D}" dt="2022-06-28T02:15:58.719" v="91" actId="1076"/>
          <ac:grpSpMkLst>
            <pc:docMk/>
            <pc:sldMk cId="0" sldId="261"/>
            <ac:grpSpMk id="23" creationId="{00000000-0000-0000-0000-000000000000}"/>
          </ac:grpSpMkLst>
        </pc:grpChg>
        <pc:picChg chg="mod">
          <ac:chgData name="Usuario invitado" userId="S::urn:spo:anon#e831993e995bb3c2e3048f682253d84b057549815fa8a1598f6c9c8fc222cd35::" providerId="AD" clId="Web-{A2C2177A-B066-8DFE-73E7-F169A039835D}" dt="2022-06-28T02:17:21.550" v="111" actId="1076"/>
          <ac:picMkLst>
            <pc:docMk/>
            <pc:sldMk cId="0" sldId="261"/>
            <ac:picMk id="4" creationId="{00000000-0000-0000-0000-000000000000}"/>
          </ac:picMkLst>
        </pc:picChg>
        <pc:picChg chg="mod">
          <ac:chgData name="Usuario invitado" userId="S::urn:spo:anon#e831993e995bb3c2e3048f682253d84b057549815fa8a1598f6c9c8fc222cd35::" providerId="AD" clId="Web-{A2C2177A-B066-8DFE-73E7-F169A039835D}" dt="2022-06-28T02:17:16.518" v="109" actId="1076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Usuario invitado" userId="S::urn:spo:anon#e831993e995bb3c2e3048f682253d84b057549815fa8a1598f6c9c8fc222cd35::" providerId="AD" clId="Web-{A2C2177A-B066-8DFE-73E7-F169A039835D}" dt="2022-06-28T02:16:48.142" v="101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Usuario invitado" userId="S::urn:spo:anon#e831993e995bb3c2e3048f682253d84b057549815fa8a1598f6c9c8fc222cd35::" providerId="AD" clId="Web-{A2C2177A-B066-8DFE-73E7-F169A039835D}" dt="2022-06-28T02:14:56.076" v="76" actId="1076"/>
          <ac:picMkLst>
            <pc:docMk/>
            <pc:sldMk cId="0" sldId="261"/>
            <ac:picMk id="26" creationId="{00000000-0000-0000-0000-000000000000}"/>
          </ac:picMkLst>
        </pc:picChg>
      </pc:sldChg>
      <pc:sldChg chg="addSp delSp modSp">
        <pc:chgData name="Usuario invitado" userId="S::urn:spo:anon#e831993e995bb3c2e3048f682253d84b057549815fa8a1598f6c9c8fc222cd35::" providerId="AD" clId="Web-{A2C2177A-B066-8DFE-73E7-F169A039835D}" dt="2022-06-28T02:20:39.838" v="124" actId="1076"/>
        <pc:sldMkLst>
          <pc:docMk/>
          <pc:sldMk cId="0" sldId="262"/>
        </pc:sldMkLst>
        <pc:spChg chg="mod">
          <ac:chgData name="Usuario invitado" userId="S::urn:spo:anon#e831993e995bb3c2e3048f682253d84b057549815fa8a1598f6c9c8fc222cd35::" providerId="AD" clId="Web-{A2C2177A-B066-8DFE-73E7-F169A039835D}" dt="2022-06-28T02:20:33.994" v="123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20:39.838" v="124" actId="1076"/>
          <ac:spMkLst>
            <pc:docMk/>
            <pc:sldMk cId="0" sldId="262"/>
            <ac:spMk id="4" creationId="{00000000-0000-0000-0000-000000000000}"/>
          </ac:spMkLst>
        </pc:spChg>
        <pc:spChg chg="add del">
          <ac:chgData name="Usuario invitado" userId="S::urn:spo:anon#e831993e995bb3c2e3048f682253d84b057549815fa8a1598f6c9c8fc222cd35::" providerId="AD" clId="Web-{A2C2177A-B066-8DFE-73E7-F169A039835D}" dt="2022-06-28T02:20:11.149" v="117"/>
          <ac:spMkLst>
            <pc:docMk/>
            <pc:sldMk cId="0" sldId="262"/>
            <ac:spMk id="6" creationId="{57155749-C492-EB17-1DA4-DF9D950010E0}"/>
          </ac:spMkLst>
        </pc:spChg>
        <pc:spChg chg="add">
          <ac:chgData name="Usuario invitado" userId="S::urn:spo:anon#e831993e995bb3c2e3048f682253d84b057549815fa8a1598f6c9c8fc222cd35::" providerId="AD" clId="Web-{A2C2177A-B066-8DFE-73E7-F169A039835D}" dt="2022-06-28T02:20:20.806" v="118"/>
          <ac:spMkLst>
            <pc:docMk/>
            <pc:sldMk cId="0" sldId="262"/>
            <ac:spMk id="8" creationId="{8A549132-73BB-0886-BA7A-7765F97777E2}"/>
          </ac:spMkLst>
        </pc:spChg>
      </pc:sldChg>
      <pc:sldChg chg="addSp delSp modSp">
        <pc:chgData name="Usuario invitado" userId="S::urn:spo:anon#e831993e995bb3c2e3048f682253d84b057549815fa8a1598f6c9c8fc222cd35::" providerId="AD" clId="Web-{A2C2177A-B066-8DFE-73E7-F169A039835D}" dt="2022-06-28T02:22:04.325" v="148" actId="1076"/>
        <pc:sldMkLst>
          <pc:docMk/>
          <pc:sldMk cId="0" sldId="263"/>
        </pc:sldMkLst>
        <pc:spChg chg="mod">
          <ac:chgData name="Usuario invitado" userId="S::urn:spo:anon#e831993e995bb3c2e3048f682253d84b057549815fa8a1598f6c9c8fc222cd35::" providerId="AD" clId="Web-{A2C2177A-B066-8DFE-73E7-F169A039835D}" dt="2022-06-28T02:22:02.356" v="147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21:34.480" v="138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21:44.606" v="142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21:57.247" v="145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22:00.091" v="146" actId="1076"/>
          <ac:spMkLst>
            <pc:docMk/>
            <pc:sldMk cId="0" sldId="263"/>
            <ac:spMk id="7" creationId="{00000000-0000-0000-0000-000000000000}"/>
          </ac:spMkLst>
        </pc:spChg>
        <pc:spChg chg="add del">
          <ac:chgData name="Usuario invitado" userId="S::urn:spo:anon#e831993e995bb3c2e3048f682253d84b057549815fa8a1598f6c9c8fc222cd35::" providerId="AD" clId="Web-{A2C2177A-B066-8DFE-73E7-F169A039835D}" dt="2022-06-28T02:20:48.948" v="126"/>
          <ac:spMkLst>
            <pc:docMk/>
            <pc:sldMk cId="0" sldId="263"/>
            <ac:spMk id="10" creationId="{ACDF9BFA-38AC-C944-038A-4813ECE11793}"/>
          </ac:spMkLst>
        </pc:spChg>
        <pc:spChg chg="add del mod">
          <ac:chgData name="Usuario invitado" userId="S::urn:spo:anon#e831993e995bb3c2e3048f682253d84b057549815fa8a1598f6c9c8fc222cd35::" providerId="AD" clId="Web-{A2C2177A-B066-8DFE-73E7-F169A039835D}" dt="2022-06-28T02:21:03.229" v="130"/>
          <ac:spMkLst>
            <pc:docMk/>
            <pc:sldMk cId="0" sldId="263"/>
            <ac:spMk id="12" creationId="{C8DA295A-838E-D862-C3FB-111945425B1B}"/>
          </ac:spMkLst>
        </pc:spChg>
        <pc:spChg chg="add del">
          <ac:chgData name="Usuario invitado" userId="S::urn:spo:anon#e831993e995bb3c2e3048f682253d84b057549815fa8a1598f6c9c8fc222cd35::" providerId="AD" clId="Web-{A2C2177A-B066-8DFE-73E7-F169A039835D}" dt="2022-06-28T02:21:20.292" v="135"/>
          <ac:spMkLst>
            <pc:docMk/>
            <pc:sldMk cId="0" sldId="263"/>
            <ac:spMk id="14" creationId="{4AA2B0EE-4E47-20DC-98FF-E04D74E450F5}"/>
          </ac:spMkLst>
        </pc:spChg>
        <pc:spChg chg="add">
          <ac:chgData name="Usuario invitado" userId="S::urn:spo:anon#e831993e995bb3c2e3048f682253d84b057549815fa8a1598f6c9c8fc222cd35::" providerId="AD" clId="Web-{A2C2177A-B066-8DFE-73E7-F169A039835D}" dt="2022-06-28T02:21:24.214" v="136"/>
          <ac:spMkLst>
            <pc:docMk/>
            <pc:sldMk cId="0" sldId="263"/>
            <ac:spMk id="16" creationId="{2A197E46-DBA4-36D8-8624-989B734D83EB}"/>
          </ac:spMkLst>
        </pc:spChg>
        <pc:picChg chg="mod">
          <ac:chgData name="Usuario invitado" userId="S::urn:spo:anon#e831993e995bb3c2e3048f682253d84b057549815fa8a1598f6c9c8fc222cd35::" providerId="AD" clId="Web-{A2C2177A-B066-8DFE-73E7-F169A039835D}" dt="2022-06-28T02:22:04.325" v="148" actId="1076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">
        <pc:chgData name="Usuario invitado" userId="S::urn:spo:anon#e831993e995bb3c2e3048f682253d84b057549815fa8a1598f6c9c8fc222cd35::" providerId="AD" clId="Web-{A2C2177A-B066-8DFE-73E7-F169A039835D}" dt="2022-06-28T02:25:06.050" v="153" actId="1076"/>
        <pc:sldMkLst>
          <pc:docMk/>
          <pc:sldMk cId="0" sldId="264"/>
        </pc:sldMkLst>
        <pc:spChg chg="mod">
          <ac:chgData name="Usuario invitado" userId="S::urn:spo:anon#e831993e995bb3c2e3048f682253d84b057549815fa8a1598f6c9c8fc222cd35::" providerId="AD" clId="Web-{A2C2177A-B066-8DFE-73E7-F169A039835D}" dt="2022-06-28T02:25:06.050" v="153" actId="1076"/>
          <ac:spMkLst>
            <pc:docMk/>
            <pc:sldMk cId="0" sldId="264"/>
            <ac:spMk id="3" creationId="{00000000-0000-0000-0000-000000000000}"/>
          </ac:spMkLst>
        </pc:spChg>
        <pc:spChg chg="add">
          <ac:chgData name="Usuario invitado" userId="S::urn:spo:anon#e831993e995bb3c2e3048f682253d84b057549815fa8a1598f6c9c8fc222cd35::" providerId="AD" clId="Web-{A2C2177A-B066-8DFE-73E7-F169A039835D}" dt="2022-06-28T02:22:16.029" v="149"/>
          <ac:spMkLst>
            <pc:docMk/>
            <pc:sldMk cId="0" sldId="264"/>
            <ac:spMk id="6" creationId="{AFCFE9D9-14E0-9CC0-44A1-3707841A05DA}"/>
          </ac:spMkLst>
        </pc:spChg>
        <pc:spChg chg="add del">
          <ac:chgData name="Usuario invitado" userId="S::urn:spo:anon#e831993e995bb3c2e3048f682253d84b057549815fa8a1598f6c9c8fc222cd35::" providerId="AD" clId="Web-{A2C2177A-B066-8DFE-73E7-F169A039835D}" dt="2022-06-28T02:22:30.217" v="152"/>
          <ac:spMkLst>
            <pc:docMk/>
            <pc:sldMk cId="0" sldId="264"/>
            <ac:spMk id="8" creationId="{B223B80C-4B32-DD39-9E73-2B8DC4292BDE}"/>
          </ac:spMkLst>
        </pc:spChg>
      </pc:sldChg>
      <pc:sldChg chg="addSp delSp modSp">
        <pc:chgData name="Usuario invitado" userId="S::urn:spo:anon#e831993e995bb3c2e3048f682253d84b057549815fa8a1598f6c9c8fc222cd35::" providerId="AD" clId="Web-{A2C2177A-B066-8DFE-73E7-F169A039835D}" dt="2022-06-28T02:33:25.427" v="247" actId="1076"/>
        <pc:sldMkLst>
          <pc:docMk/>
          <pc:sldMk cId="0" sldId="265"/>
        </pc:sldMkLst>
        <pc:spChg chg="mod">
          <ac:chgData name="Usuario invitado" userId="S::urn:spo:anon#e831993e995bb3c2e3048f682253d84b057549815fa8a1598f6c9c8fc222cd35::" providerId="AD" clId="Web-{A2C2177A-B066-8DFE-73E7-F169A039835D}" dt="2022-06-28T02:25:54.427" v="165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25:40.708" v="162" actId="1076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2:25:22.457" v="160" actId="20577"/>
          <ac:spMkLst>
            <pc:docMk/>
            <pc:sldMk cId="0" sldId="265"/>
            <ac:spMk id="6" creationId="{BA9EC6FA-228D-72F8-D4B9-1BDB8E2BB2D7}"/>
          </ac:spMkLst>
        </pc:spChg>
        <pc:spChg chg="add del">
          <ac:chgData name="Usuario invitado" userId="S::urn:spo:anon#e831993e995bb3c2e3048f682253d84b057549815fa8a1598f6c9c8fc222cd35::" providerId="AD" clId="Web-{A2C2177A-B066-8DFE-73E7-F169A039835D}" dt="2022-06-28T02:25:42.833" v="163"/>
          <ac:spMkLst>
            <pc:docMk/>
            <pc:sldMk cId="0" sldId="265"/>
            <ac:spMk id="8" creationId="{A057C88A-5E97-2335-6E0A-1F455762C8B8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2:30:43.609" v="210" actId="1076"/>
          <ac:spMkLst>
            <pc:docMk/>
            <pc:sldMk cId="0" sldId="265"/>
            <ac:spMk id="13" creationId="{420A7F43-C9F0-BFFC-EFE8-4ECFD14FEECD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2:31:11.672" v="221" actId="1076"/>
          <ac:spMkLst>
            <pc:docMk/>
            <pc:sldMk cId="0" sldId="265"/>
            <ac:spMk id="14" creationId="{153BC5F3-3BA9-0B96-657D-410409A6E53C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2:32:30.222" v="238" actId="1076"/>
          <ac:spMkLst>
            <pc:docMk/>
            <pc:sldMk cId="0" sldId="265"/>
            <ac:spMk id="15" creationId="{901E06D8-D4AE-0DF6-E3F7-5722AD62D683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2:33:17.098" v="245"/>
          <ac:spMkLst>
            <pc:docMk/>
            <pc:sldMk cId="0" sldId="265"/>
            <ac:spMk id="18" creationId="{C3C8921F-E494-DEEE-D89F-40352C78C4A3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2:33:25.427" v="247" actId="1076"/>
          <ac:spMkLst>
            <pc:docMk/>
            <pc:sldMk cId="0" sldId="265"/>
            <ac:spMk id="19" creationId="{4CA45837-B6E8-C038-4C31-A9481781A205}"/>
          </ac:spMkLst>
        </pc:spChg>
        <pc:picChg chg="add mod">
          <ac:chgData name="Usuario invitado" userId="S::urn:spo:anon#e831993e995bb3c2e3048f682253d84b057549815fa8a1598f6c9c8fc222cd35::" providerId="AD" clId="Web-{A2C2177A-B066-8DFE-73E7-F169A039835D}" dt="2022-06-28T02:30:40.655" v="209" actId="1076"/>
          <ac:picMkLst>
            <pc:docMk/>
            <pc:sldMk cId="0" sldId="265"/>
            <ac:picMk id="9" creationId="{F37B4CF5-4FDF-3777-AAAD-B399D9E00097}"/>
          </ac:picMkLst>
        </pc:picChg>
        <pc:picChg chg="add mod">
          <ac:chgData name="Usuario invitado" userId="S::urn:spo:anon#e831993e995bb3c2e3048f682253d84b057549815fa8a1598f6c9c8fc222cd35::" providerId="AD" clId="Web-{A2C2177A-B066-8DFE-73E7-F169A039835D}" dt="2022-06-28T02:29:01.011" v="187" actId="1076"/>
          <ac:picMkLst>
            <pc:docMk/>
            <pc:sldMk cId="0" sldId="265"/>
            <ac:picMk id="10" creationId="{6BC75A27-9CEA-8820-5F4C-FCB5DB111167}"/>
          </ac:picMkLst>
        </pc:picChg>
        <pc:picChg chg="add del mod">
          <ac:chgData name="Usuario invitado" userId="S::urn:spo:anon#e831993e995bb3c2e3048f682253d84b057549815fa8a1598f6c9c8fc222cd35::" providerId="AD" clId="Web-{A2C2177A-B066-8DFE-73E7-F169A039835D}" dt="2022-06-28T02:32:18.393" v="236"/>
          <ac:picMkLst>
            <pc:docMk/>
            <pc:sldMk cId="0" sldId="265"/>
            <ac:picMk id="11" creationId="{1AEEB6D5-94C6-4675-D764-97F801EAD16E}"/>
          </ac:picMkLst>
        </pc:picChg>
        <pc:picChg chg="add del mod">
          <ac:chgData name="Usuario invitado" userId="S::urn:spo:anon#e831993e995bb3c2e3048f682253d84b057549815fa8a1598f6c9c8fc222cd35::" providerId="AD" clId="Web-{A2C2177A-B066-8DFE-73E7-F169A039835D}" dt="2022-06-28T02:28:35.042" v="178"/>
          <ac:picMkLst>
            <pc:docMk/>
            <pc:sldMk cId="0" sldId="265"/>
            <ac:picMk id="12" creationId="{0A38DF82-4210-16B3-DB76-31275580FD18}"/>
          </ac:picMkLst>
        </pc:picChg>
        <pc:picChg chg="add del mod">
          <ac:chgData name="Usuario invitado" userId="S::urn:spo:anon#e831993e995bb3c2e3048f682253d84b057549815fa8a1598f6c9c8fc222cd35::" providerId="AD" clId="Web-{A2C2177A-B066-8DFE-73E7-F169A039835D}" dt="2022-06-28T02:31:54.830" v="228"/>
          <ac:picMkLst>
            <pc:docMk/>
            <pc:sldMk cId="0" sldId="265"/>
            <ac:picMk id="16" creationId="{D539B1EC-D87F-32ED-BEF8-05616C01DB70}"/>
          </ac:picMkLst>
        </pc:picChg>
        <pc:picChg chg="add mod ord">
          <ac:chgData name="Usuario invitado" userId="S::urn:spo:anon#e831993e995bb3c2e3048f682253d84b057549815fa8a1598f6c9c8fc222cd35::" providerId="AD" clId="Web-{A2C2177A-B066-8DFE-73E7-F169A039835D}" dt="2022-06-28T02:32:16.846" v="235"/>
          <ac:picMkLst>
            <pc:docMk/>
            <pc:sldMk cId="0" sldId="265"/>
            <ac:picMk id="17" creationId="{E9AA53F6-C708-F50B-A592-9A488018D311}"/>
          </ac:picMkLst>
        </pc:picChg>
      </pc:sldChg>
      <pc:sldChg chg="addSp modSp">
        <pc:chgData name="Usuario invitado" userId="S::urn:spo:anon#e831993e995bb3c2e3048f682253d84b057549815fa8a1598f6c9c8fc222cd35::" providerId="AD" clId="Web-{A2C2177A-B066-8DFE-73E7-F169A039835D}" dt="2022-06-28T03:26:22.962" v="866" actId="1076"/>
        <pc:sldMkLst>
          <pc:docMk/>
          <pc:sldMk cId="0" sldId="267"/>
        </pc:sldMkLst>
        <pc:spChg chg="mod">
          <ac:chgData name="Usuario invitado" userId="S::urn:spo:anon#e831993e995bb3c2e3048f682253d84b057549815fa8a1598f6c9c8fc222cd35::" providerId="AD" clId="Web-{A2C2177A-B066-8DFE-73E7-F169A039835D}" dt="2022-06-28T03:26:11.837" v="863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3:24:09.005" v="806" actId="20577"/>
          <ac:spMkLst>
            <pc:docMk/>
            <pc:sldMk cId="0" sldId="267"/>
            <ac:spMk id="3" creationId="{00000000-0000-0000-0000-000000000000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3:26:22.962" v="866" actId="1076"/>
          <ac:spMkLst>
            <pc:docMk/>
            <pc:sldMk cId="0" sldId="267"/>
            <ac:spMk id="5" creationId="{602C4C5E-469B-ECF0-EF28-45467AC06286}"/>
          </ac:spMkLst>
        </pc:spChg>
      </pc:sldChg>
      <pc:sldChg chg="addSp delSp modSp add replId">
        <pc:chgData name="Usuario invitado" userId="S::urn:spo:anon#e831993e995bb3c2e3048f682253d84b057549815fa8a1598f6c9c8fc222cd35::" providerId="AD" clId="Web-{A2C2177A-B066-8DFE-73E7-F169A039835D}" dt="2022-06-28T02:55:53.896" v="412" actId="1076"/>
        <pc:sldMkLst>
          <pc:docMk/>
          <pc:sldMk cId="2405295171" sldId="268"/>
        </pc:sldMkLst>
        <pc:spChg chg="mod">
          <ac:chgData name="Usuario invitado" userId="S::urn:spo:anon#e831993e995bb3c2e3048f682253d84b057549815fa8a1598f6c9c8fc222cd35::" providerId="AD" clId="Web-{A2C2177A-B066-8DFE-73E7-F169A039835D}" dt="2022-06-28T02:50:42.212" v="338" actId="20577"/>
          <ac:spMkLst>
            <pc:docMk/>
            <pc:sldMk cId="2405295171" sldId="268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49:22.960" v="251" actId="20577"/>
          <ac:spMkLst>
            <pc:docMk/>
            <pc:sldMk cId="2405295171" sldId="268"/>
            <ac:spMk id="3" creationId="{00000000-0000-0000-0000-000000000000}"/>
          </ac:spMkLst>
        </pc:spChg>
        <pc:spChg chg="add del mod">
          <ac:chgData name="Usuario invitado" userId="S::urn:spo:anon#e831993e995bb3c2e3048f682253d84b057549815fa8a1598f6c9c8fc222cd35::" providerId="AD" clId="Web-{A2C2177A-B066-8DFE-73E7-F169A039835D}" dt="2022-06-28T02:53:37.063" v="370"/>
          <ac:spMkLst>
            <pc:docMk/>
            <pc:sldMk cId="2405295171" sldId="268"/>
            <ac:spMk id="4" creationId="{AA52012C-EF6A-4EA7-7A7E-CCDC39E85CB3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2:54:33.159" v="383" actId="1076"/>
          <ac:spMkLst>
            <pc:docMk/>
            <pc:sldMk cId="2405295171" sldId="268"/>
            <ac:spMk id="7" creationId="{FE66FB89-EF83-A5F1-1E9A-FFD7090E141F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54:25.940" v="382" actId="1076"/>
          <ac:spMkLst>
            <pc:docMk/>
            <pc:sldMk cId="2405295171" sldId="268"/>
            <ac:spMk id="13" creationId="{420A7F43-C9F0-BFFC-EFE8-4ECFD14FEECD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51:24.433" v="349"/>
          <ac:spMkLst>
            <pc:docMk/>
            <pc:sldMk cId="2405295171" sldId="268"/>
            <ac:spMk id="14" creationId="{153BC5F3-3BA9-0B96-657D-410409A6E53C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51:34.965" v="352"/>
          <ac:spMkLst>
            <pc:docMk/>
            <pc:sldMk cId="2405295171" sldId="268"/>
            <ac:spMk id="15" creationId="{901E06D8-D4AE-0DF6-E3F7-5722AD62D683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2:54:43.815" v="386" actId="1076"/>
          <ac:spMkLst>
            <pc:docMk/>
            <pc:sldMk cId="2405295171" sldId="268"/>
            <ac:spMk id="16" creationId="{14D5250C-DFE3-82B8-D275-4D509E818155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54:35.362" v="384" actId="1076"/>
          <ac:spMkLst>
            <pc:docMk/>
            <pc:sldMk cId="2405295171" sldId="268"/>
            <ac:spMk id="18" creationId="{C3C8921F-E494-DEEE-D89F-40352C78C4A3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51:26.449" v="351"/>
          <ac:spMkLst>
            <pc:docMk/>
            <pc:sldMk cId="2405295171" sldId="268"/>
            <ac:spMk id="19" creationId="{4CA45837-B6E8-C038-4C31-A9481781A205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2:55:53.896" v="412" actId="1076"/>
          <ac:spMkLst>
            <pc:docMk/>
            <pc:sldMk cId="2405295171" sldId="268"/>
            <ac:spMk id="21" creationId="{B5F03AC1-B01F-4D96-61D3-ED037AA7350F}"/>
          </ac:spMkLst>
        </pc:spChg>
        <pc:picChg chg="mod">
          <ac:chgData name="Usuario invitado" userId="S::urn:spo:anon#e831993e995bb3c2e3048f682253d84b057549815fa8a1598f6c9c8fc222cd35::" providerId="AD" clId="Web-{A2C2177A-B066-8DFE-73E7-F169A039835D}" dt="2022-06-28T02:54:19.674" v="381" actId="1076"/>
          <ac:picMkLst>
            <pc:docMk/>
            <pc:sldMk cId="2405295171" sldId="268"/>
            <ac:picMk id="9" creationId="{F37B4CF5-4FDF-3777-AAAD-B399D9E00097}"/>
          </ac:picMkLst>
        </pc:picChg>
        <pc:picChg chg="del">
          <ac:chgData name="Usuario invitado" userId="S::urn:spo:anon#e831993e995bb3c2e3048f682253d84b057549815fa8a1598f6c9c8fc222cd35::" providerId="AD" clId="Web-{A2C2177A-B066-8DFE-73E7-F169A039835D}" dt="2022-06-28T02:51:22.839" v="348"/>
          <ac:picMkLst>
            <pc:docMk/>
            <pc:sldMk cId="2405295171" sldId="268"/>
            <ac:picMk id="10" creationId="{6BC75A27-9CEA-8820-5F4C-FCB5DB111167}"/>
          </ac:picMkLst>
        </pc:picChg>
        <pc:picChg chg="add mod">
          <ac:chgData name="Usuario invitado" userId="S::urn:spo:anon#e831993e995bb3c2e3048f682253d84b057549815fa8a1598f6c9c8fc222cd35::" providerId="AD" clId="Web-{A2C2177A-B066-8DFE-73E7-F169A039835D}" dt="2022-06-28T02:54:39.846" v="385" actId="1076"/>
          <ac:picMkLst>
            <pc:docMk/>
            <pc:sldMk cId="2405295171" sldId="268"/>
            <ac:picMk id="11" creationId="{9ECEE04F-6F4D-3DF5-6D5C-3AEC8134E62F}"/>
          </ac:picMkLst>
        </pc:picChg>
        <pc:picChg chg="del">
          <ac:chgData name="Usuario invitado" userId="S::urn:spo:anon#e831993e995bb3c2e3048f682253d84b057549815fa8a1598f6c9c8fc222cd35::" providerId="AD" clId="Web-{A2C2177A-B066-8DFE-73E7-F169A039835D}" dt="2022-06-28T02:51:25.152" v="350"/>
          <ac:picMkLst>
            <pc:docMk/>
            <pc:sldMk cId="2405295171" sldId="268"/>
            <ac:picMk id="17" creationId="{E9AA53F6-C708-F50B-A592-9A488018D311}"/>
          </ac:picMkLst>
        </pc:picChg>
        <pc:picChg chg="add mod">
          <ac:chgData name="Usuario invitado" userId="S::urn:spo:anon#e831993e995bb3c2e3048f682253d84b057549815fa8a1598f6c9c8fc222cd35::" providerId="AD" clId="Web-{A2C2177A-B066-8DFE-73E7-F169A039835D}" dt="2022-06-28T02:55:05.566" v="393" actId="1076"/>
          <ac:picMkLst>
            <pc:docMk/>
            <pc:sldMk cId="2405295171" sldId="268"/>
            <ac:picMk id="20" creationId="{622DE6DB-921D-542D-65B7-D6129459347E}"/>
          </ac:picMkLst>
        </pc:picChg>
      </pc:sldChg>
      <pc:sldChg chg="addSp delSp modSp add replId">
        <pc:chgData name="Usuario invitado" userId="S::urn:spo:anon#e831993e995bb3c2e3048f682253d84b057549815fa8a1598f6c9c8fc222cd35::" providerId="AD" clId="Web-{A2C2177A-B066-8DFE-73E7-F169A039835D}" dt="2022-06-28T02:57:50.650" v="440"/>
        <pc:sldMkLst>
          <pc:docMk/>
          <pc:sldMk cId="454738411" sldId="269"/>
        </pc:sldMkLst>
        <pc:spChg chg="del">
          <ac:chgData name="Usuario invitado" userId="S::urn:spo:anon#e831993e995bb3c2e3048f682253d84b057549815fa8a1598f6c9c8fc222cd35::" providerId="AD" clId="Web-{A2C2177A-B066-8DFE-73E7-F169A039835D}" dt="2022-06-28T02:56:29.006" v="423"/>
          <ac:spMkLst>
            <pc:docMk/>
            <pc:sldMk cId="454738411" sldId="269"/>
            <ac:spMk id="7" creationId="{FE66FB89-EF83-A5F1-1E9A-FFD7090E141F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56:28.991" v="422"/>
          <ac:spMkLst>
            <pc:docMk/>
            <pc:sldMk cId="454738411" sldId="269"/>
            <ac:spMk id="13" creationId="{420A7F43-C9F0-BFFC-EFE8-4ECFD14FEECD}"/>
          </ac:spMkLst>
        </pc:spChg>
        <pc:spChg chg="del mod">
          <ac:chgData name="Usuario invitado" userId="S::urn:spo:anon#e831993e995bb3c2e3048f682253d84b057549815fa8a1598f6c9c8fc222cd35::" providerId="AD" clId="Web-{A2C2177A-B066-8DFE-73E7-F169A039835D}" dt="2022-06-28T02:56:34.335" v="424"/>
          <ac:spMkLst>
            <pc:docMk/>
            <pc:sldMk cId="454738411" sldId="269"/>
            <ac:spMk id="16" creationId="{14D5250C-DFE3-82B8-D275-4D509E818155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56:28.944" v="420"/>
          <ac:spMkLst>
            <pc:docMk/>
            <pc:sldMk cId="454738411" sldId="269"/>
            <ac:spMk id="18" creationId="{C3C8921F-E494-DEEE-D89F-40352C78C4A3}"/>
          </ac:spMkLst>
        </pc:spChg>
        <pc:spChg chg="del mod">
          <ac:chgData name="Usuario invitado" userId="S::urn:spo:anon#e831993e995bb3c2e3048f682253d84b057549815fa8a1598f6c9c8fc222cd35::" providerId="AD" clId="Web-{A2C2177A-B066-8DFE-73E7-F169A039835D}" dt="2022-06-28T02:56:17.178" v="418"/>
          <ac:spMkLst>
            <pc:docMk/>
            <pc:sldMk cId="454738411" sldId="269"/>
            <ac:spMk id="21" creationId="{B5F03AC1-B01F-4D96-61D3-ED037AA7350F}"/>
          </ac:spMkLst>
        </pc:spChg>
        <pc:picChg chg="add del mod">
          <ac:chgData name="Usuario invitado" userId="S::urn:spo:anon#e831993e995bb3c2e3048f682253d84b057549815fa8a1598f6c9c8fc222cd35::" providerId="AD" clId="Web-{A2C2177A-B066-8DFE-73E7-F169A039835D}" dt="2022-06-28T02:56:40.194" v="427"/>
          <ac:picMkLst>
            <pc:docMk/>
            <pc:sldMk cId="454738411" sldId="269"/>
            <ac:picMk id="4" creationId="{FABF20EF-B863-C98A-F3D9-EFB20866F1B3}"/>
          </ac:picMkLst>
        </pc:picChg>
        <pc:picChg chg="add del mod">
          <ac:chgData name="Usuario invitado" userId="S::urn:spo:anon#e831993e995bb3c2e3048f682253d84b057549815fa8a1598f6c9c8fc222cd35::" providerId="AD" clId="Web-{A2C2177A-B066-8DFE-73E7-F169A039835D}" dt="2022-06-28T02:56:48.444" v="429"/>
          <ac:picMkLst>
            <pc:docMk/>
            <pc:sldMk cId="454738411" sldId="269"/>
            <ac:picMk id="8" creationId="{699940FD-4E87-3B66-16F9-955FE8D474B4}"/>
          </ac:picMkLst>
        </pc:picChg>
        <pc:picChg chg="del">
          <ac:chgData name="Usuario invitado" userId="S::urn:spo:anon#e831993e995bb3c2e3048f682253d84b057549815fa8a1598f6c9c8fc222cd35::" providerId="AD" clId="Web-{A2C2177A-B066-8DFE-73E7-F169A039835D}" dt="2022-06-28T02:56:28.975" v="421"/>
          <ac:picMkLst>
            <pc:docMk/>
            <pc:sldMk cId="454738411" sldId="269"/>
            <ac:picMk id="9" creationId="{F37B4CF5-4FDF-3777-AAAD-B399D9E00097}"/>
          </ac:picMkLst>
        </pc:picChg>
        <pc:picChg chg="add mod modCrop">
          <ac:chgData name="Usuario invitado" userId="S::urn:spo:anon#e831993e995bb3c2e3048f682253d84b057549815fa8a1598f6c9c8fc222cd35::" providerId="AD" clId="Web-{A2C2177A-B066-8DFE-73E7-F169A039835D}" dt="2022-06-28T02:57:50.650" v="440"/>
          <ac:picMkLst>
            <pc:docMk/>
            <pc:sldMk cId="454738411" sldId="269"/>
            <ac:picMk id="10" creationId="{30DE72CA-5B3C-59DF-5F91-2F5E20720B5F}"/>
          </ac:picMkLst>
        </pc:picChg>
        <pc:picChg chg="del">
          <ac:chgData name="Usuario invitado" userId="S::urn:spo:anon#e831993e995bb3c2e3048f682253d84b057549815fa8a1598f6c9c8fc222cd35::" providerId="AD" clId="Web-{A2C2177A-B066-8DFE-73E7-F169A039835D}" dt="2022-06-28T02:56:12.896" v="416"/>
          <ac:picMkLst>
            <pc:docMk/>
            <pc:sldMk cId="454738411" sldId="269"/>
            <ac:picMk id="11" creationId="{9ECEE04F-6F4D-3DF5-6D5C-3AEC8134E62F}"/>
          </ac:picMkLst>
        </pc:picChg>
        <pc:picChg chg="del">
          <ac:chgData name="Usuario invitado" userId="S::urn:spo:anon#e831993e995bb3c2e3048f682253d84b057549815fa8a1598f6c9c8fc222cd35::" providerId="AD" clId="Web-{A2C2177A-B066-8DFE-73E7-F169A039835D}" dt="2022-06-28T02:56:09.099" v="414"/>
          <ac:picMkLst>
            <pc:docMk/>
            <pc:sldMk cId="454738411" sldId="269"/>
            <ac:picMk id="20" creationId="{622DE6DB-921D-542D-65B7-D6129459347E}"/>
          </ac:picMkLst>
        </pc:picChg>
      </pc:sldChg>
      <pc:sldChg chg="addSp delSp modSp add replId">
        <pc:chgData name="Usuario invitado" userId="S::urn:spo:anon#e831993e995bb3c2e3048f682253d84b057549815fa8a1598f6c9c8fc222cd35::" providerId="AD" clId="Web-{A2C2177A-B066-8DFE-73E7-F169A039835D}" dt="2022-06-28T03:07:13.327" v="591" actId="1076"/>
        <pc:sldMkLst>
          <pc:docMk/>
          <pc:sldMk cId="2640602487" sldId="270"/>
        </pc:sldMkLst>
        <pc:spChg chg="del mod">
          <ac:chgData name="Usuario invitado" userId="S::urn:spo:anon#e831993e995bb3c2e3048f682253d84b057549815fa8a1598f6c9c8fc222cd35::" providerId="AD" clId="Web-{A2C2177A-B066-8DFE-73E7-F169A039835D}" dt="2022-06-28T03:01:48.894" v="468"/>
          <ac:spMkLst>
            <pc:docMk/>
            <pc:sldMk cId="2640602487" sldId="270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2:58:41.714" v="449" actId="20577"/>
          <ac:spMkLst>
            <pc:docMk/>
            <pc:sldMk cId="2640602487" sldId="270"/>
            <ac:spMk id="3" creationId="{00000000-0000-0000-0000-000000000000}"/>
          </ac:spMkLst>
        </pc:spChg>
        <pc:spChg chg="add del">
          <ac:chgData name="Usuario invitado" userId="S::urn:spo:anon#e831993e995bb3c2e3048f682253d84b057549815fa8a1598f6c9c8fc222cd35::" providerId="AD" clId="Web-{A2C2177A-B066-8DFE-73E7-F169A039835D}" dt="2022-06-28T03:01:47.394" v="467"/>
          <ac:spMkLst>
            <pc:docMk/>
            <pc:sldMk cId="2640602487" sldId="270"/>
            <ac:spMk id="4" creationId="{B2233C97-1397-4422-83B5-F5D9F47B21B8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3:05:39.996" v="578" actId="20577"/>
          <ac:spMkLst>
            <pc:docMk/>
            <pc:sldMk cId="2640602487" sldId="270"/>
            <ac:spMk id="8" creationId="{4BBBEC25-DC61-9DBE-25A5-C3EB5D9BDD47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58:59.293" v="451"/>
          <ac:spMkLst>
            <pc:docMk/>
            <pc:sldMk cId="2640602487" sldId="270"/>
            <ac:spMk id="13" creationId="{420A7F43-C9F0-BFFC-EFE8-4ECFD14FEECD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59:02.683" v="454"/>
          <ac:spMkLst>
            <pc:docMk/>
            <pc:sldMk cId="2640602487" sldId="270"/>
            <ac:spMk id="14" creationId="{153BC5F3-3BA9-0B96-657D-410409A6E53C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59:05.980" v="457"/>
          <ac:spMkLst>
            <pc:docMk/>
            <pc:sldMk cId="2640602487" sldId="270"/>
            <ac:spMk id="15" creationId="{901E06D8-D4AE-0DF6-E3F7-5722AD62D683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59:01.465" v="453"/>
          <ac:spMkLst>
            <pc:docMk/>
            <pc:sldMk cId="2640602487" sldId="270"/>
            <ac:spMk id="18" creationId="{C3C8921F-E494-DEEE-D89F-40352C78C4A3}"/>
          </ac:spMkLst>
        </pc:spChg>
        <pc:spChg chg="del">
          <ac:chgData name="Usuario invitado" userId="S::urn:spo:anon#e831993e995bb3c2e3048f682253d84b057549815fa8a1598f6c9c8fc222cd35::" providerId="AD" clId="Web-{A2C2177A-B066-8DFE-73E7-F169A039835D}" dt="2022-06-28T02:59:03.980" v="455"/>
          <ac:spMkLst>
            <pc:docMk/>
            <pc:sldMk cId="2640602487" sldId="270"/>
            <ac:spMk id="19" creationId="{4CA45837-B6E8-C038-4C31-A9481781A205}"/>
          </ac:spMkLst>
        </pc:spChg>
        <pc:picChg chg="del">
          <ac:chgData name="Usuario invitado" userId="S::urn:spo:anon#e831993e995bb3c2e3048f682253d84b057549815fa8a1598f6c9c8fc222cd35::" providerId="AD" clId="Web-{A2C2177A-B066-8DFE-73E7-F169A039835D}" dt="2022-06-28T02:58:57.965" v="450"/>
          <ac:picMkLst>
            <pc:docMk/>
            <pc:sldMk cId="2640602487" sldId="270"/>
            <ac:picMk id="9" creationId="{F37B4CF5-4FDF-3777-AAAD-B399D9E00097}"/>
          </ac:picMkLst>
        </pc:picChg>
        <pc:picChg chg="del">
          <ac:chgData name="Usuario invitado" userId="S::urn:spo:anon#e831993e995bb3c2e3048f682253d84b057549815fa8a1598f6c9c8fc222cd35::" providerId="AD" clId="Web-{A2C2177A-B066-8DFE-73E7-F169A039835D}" dt="2022-06-28T02:59:00.543" v="452"/>
          <ac:picMkLst>
            <pc:docMk/>
            <pc:sldMk cId="2640602487" sldId="270"/>
            <ac:picMk id="10" creationId="{6BC75A27-9CEA-8820-5F4C-FCB5DB111167}"/>
          </ac:picMkLst>
        </pc:picChg>
        <pc:picChg chg="add del mod">
          <ac:chgData name="Usuario invitado" userId="S::urn:spo:anon#e831993e995bb3c2e3048f682253d84b057549815fa8a1598f6c9c8fc222cd35::" providerId="AD" clId="Web-{A2C2177A-B066-8DFE-73E7-F169A039835D}" dt="2022-06-28T03:06:20.388" v="581"/>
          <ac:picMkLst>
            <pc:docMk/>
            <pc:sldMk cId="2640602487" sldId="270"/>
            <ac:picMk id="11" creationId="{70D04B03-F60B-35EF-0307-2633412B3507}"/>
          </ac:picMkLst>
        </pc:picChg>
        <pc:picChg chg="add mod">
          <ac:chgData name="Usuario invitado" userId="S::urn:spo:anon#e831993e995bb3c2e3048f682253d84b057549815fa8a1598f6c9c8fc222cd35::" providerId="AD" clId="Web-{A2C2177A-B066-8DFE-73E7-F169A039835D}" dt="2022-06-28T03:07:13.327" v="591" actId="1076"/>
          <ac:picMkLst>
            <pc:docMk/>
            <pc:sldMk cId="2640602487" sldId="270"/>
            <ac:picMk id="12" creationId="{99BBE318-3DA4-8C2F-E3DE-853593AA449A}"/>
          </ac:picMkLst>
        </pc:picChg>
        <pc:picChg chg="del">
          <ac:chgData name="Usuario invitado" userId="S::urn:spo:anon#e831993e995bb3c2e3048f682253d84b057549815fa8a1598f6c9c8fc222cd35::" providerId="AD" clId="Web-{A2C2177A-B066-8DFE-73E7-F169A039835D}" dt="2022-06-28T02:59:05.652" v="456"/>
          <ac:picMkLst>
            <pc:docMk/>
            <pc:sldMk cId="2640602487" sldId="270"/>
            <ac:picMk id="17" creationId="{E9AA53F6-C708-F50B-A592-9A488018D311}"/>
          </ac:picMkLst>
        </pc:picChg>
      </pc:sldChg>
      <pc:sldChg chg="addSp delSp modSp add replId">
        <pc:chgData name="Usuario invitado" userId="S::urn:spo:anon#e831993e995bb3c2e3048f682253d84b057549815fa8a1598f6c9c8fc222cd35::" providerId="AD" clId="Web-{A2C2177A-B066-8DFE-73E7-F169A039835D}" dt="2022-06-28T03:10:33.912" v="656" actId="20577"/>
        <pc:sldMkLst>
          <pc:docMk/>
          <pc:sldMk cId="3575905626" sldId="271"/>
        </pc:sldMkLst>
        <pc:spChg chg="mod">
          <ac:chgData name="Usuario invitado" userId="S::urn:spo:anon#e831993e995bb3c2e3048f682253d84b057549815fa8a1598f6c9c8fc222cd35::" providerId="AD" clId="Web-{A2C2177A-B066-8DFE-73E7-F169A039835D}" dt="2022-06-28T03:07:53.391" v="604" actId="20577"/>
          <ac:spMkLst>
            <pc:docMk/>
            <pc:sldMk cId="3575905626" sldId="271"/>
            <ac:spMk id="3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3:10:33.912" v="656" actId="20577"/>
          <ac:spMkLst>
            <pc:docMk/>
            <pc:sldMk cId="3575905626" sldId="271"/>
            <ac:spMk id="8" creationId="{4BBBEC25-DC61-9DBE-25A5-C3EB5D9BDD47}"/>
          </ac:spMkLst>
        </pc:spChg>
        <pc:picChg chg="add mod">
          <ac:chgData name="Usuario invitado" userId="S::urn:spo:anon#e831993e995bb3c2e3048f682253d84b057549815fa8a1598f6c9c8fc222cd35::" providerId="AD" clId="Web-{A2C2177A-B066-8DFE-73E7-F169A039835D}" dt="2022-06-28T03:09:42.848" v="612" actId="1076"/>
          <ac:picMkLst>
            <pc:docMk/>
            <pc:sldMk cId="3575905626" sldId="271"/>
            <ac:picMk id="2" creationId="{DD025378-D3D7-54C6-8381-9765D575D38E}"/>
          </ac:picMkLst>
        </pc:picChg>
        <pc:picChg chg="del">
          <ac:chgData name="Usuario invitado" userId="S::urn:spo:anon#e831993e995bb3c2e3048f682253d84b057549815fa8a1598f6c9c8fc222cd35::" providerId="AD" clId="Web-{A2C2177A-B066-8DFE-73E7-F169A039835D}" dt="2022-06-28T03:07:55.048" v="605"/>
          <ac:picMkLst>
            <pc:docMk/>
            <pc:sldMk cId="3575905626" sldId="271"/>
            <ac:picMk id="12" creationId="{99BBE318-3DA4-8C2F-E3DE-853593AA449A}"/>
          </ac:picMkLst>
        </pc:picChg>
      </pc:sldChg>
      <pc:sldChg chg="delSp modSp add replId">
        <pc:chgData name="Usuario invitado" userId="S::urn:spo:anon#e831993e995bb3c2e3048f682253d84b057549815fa8a1598f6c9c8fc222cd35::" providerId="AD" clId="Web-{A2C2177A-B066-8DFE-73E7-F169A039835D}" dt="2022-06-28T03:10:49.725" v="659" actId="20577"/>
        <pc:sldMkLst>
          <pc:docMk/>
          <pc:sldMk cId="4005189255" sldId="272"/>
        </pc:sldMkLst>
        <pc:spChg chg="mod">
          <ac:chgData name="Usuario invitado" userId="S::urn:spo:anon#e831993e995bb3c2e3048f682253d84b057549815fa8a1598f6c9c8fc222cd35::" providerId="AD" clId="Web-{A2C2177A-B066-8DFE-73E7-F169A039835D}" dt="2022-06-28T03:10:49.725" v="659" actId="20577"/>
          <ac:spMkLst>
            <pc:docMk/>
            <pc:sldMk cId="4005189255" sldId="272"/>
            <ac:spMk id="8" creationId="{4BBBEC25-DC61-9DBE-25A5-C3EB5D9BDD47}"/>
          </ac:spMkLst>
        </pc:spChg>
        <pc:picChg chg="del">
          <ac:chgData name="Usuario invitado" userId="S::urn:spo:anon#e831993e995bb3c2e3048f682253d84b057549815fa8a1598f6c9c8fc222cd35::" providerId="AD" clId="Web-{A2C2177A-B066-8DFE-73E7-F169A039835D}" dt="2022-06-28T03:10:46.960" v="658"/>
          <ac:picMkLst>
            <pc:docMk/>
            <pc:sldMk cId="4005189255" sldId="272"/>
            <ac:picMk id="2" creationId="{DD025378-D3D7-54C6-8381-9765D575D38E}"/>
          </ac:picMkLst>
        </pc:picChg>
      </pc:sldChg>
      <pc:sldChg chg="addSp delSp modSp add replId">
        <pc:chgData name="Usuario invitado" userId="S::urn:spo:anon#e831993e995bb3c2e3048f682253d84b057549815fa8a1598f6c9c8fc222cd35::" providerId="AD" clId="Web-{A2C2177A-B066-8DFE-73E7-F169A039835D}" dt="2022-06-28T04:32:26.052" v="1155" actId="1076"/>
        <pc:sldMkLst>
          <pc:docMk/>
          <pc:sldMk cId="2454306491" sldId="273"/>
        </pc:sldMkLst>
        <pc:spChg chg="mod">
          <ac:chgData name="Usuario invitado" userId="S::urn:spo:anon#e831993e995bb3c2e3048f682253d84b057549815fa8a1598f6c9c8fc222cd35::" providerId="AD" clId="Web-{A2C2177A-B066-8DFE-73E7-F169A039835D}" dt="2022-06-28T04:27:39.995" v="966" actId="20577"/>
          <ac:spMkLst>
            <pc:docMk/>
            <pc:sldMk cId="2454306491" sldId="273"/>
            <ac:spMk id="3" creationId="{00000000-0000-0000-0000-000000000000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4:31:50.020" v="1145" actId="20577"/>
          <ac:spMkLst>
            <pc:docMk/>
            <pc:sldMk cId="2454306491" sldId="273"/>
            <ac:spMk id="4" creationId="{04B2B454-118B-F5EC-698D-1AA5473F89E7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3:11:03.335" v="664" actId="20577"/>
          <ac:spMkLst>
            <pc:docMk/>
            <pc:sldMk cId="2454306491" sldId="273"/>
            <ac:spMk id="6" creationId="{BA9EC6FA-228D-72F8-D4B9-1BDB8E2BB2D7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4:27:35.151" v="965" actId="20577"/>
          <ac:spMkLst>
            <pc:docMk/>
            <pc:sldMk cId="2454306491" sldId="273"/>
            <ac:spMk id="8" creationId="{4BBBEC25-DC61-9DBE-25A5-C3EB5D9BDD47}"/>
          </ac:spMkLst>
        </pc:spChg>
        <pc:picChg chg="del">
          <ac:chgData name="Usuario invitado" userId="S::urn:spo:anon#e831993e995bb3c2e3048f682253d84b057549815fa8a1598f6c9c8fc222cd35::" providerId="AD" clId="Web-{A2C2177A-B066-8DFE-73E7-F169A039835D}" dt="2022-06-28T03:15:43.565" v="696"/>
          <ac:picMkLst>
            <pc:docMk/>
            <pc:sldMk cId="2454306491" sldId="273"/>
            <ac:picMk id="2" creationId="{DD025378-D3D7-54C6-8381-9765D575D38E}"/>
          </ac:picMkLst>
        </pc:picChg>
        <pc:picChg chg="add del mod">
          <ac:chgData name="Usuario invitado" userId="S::urn:spo:anon#e831993e995bb3c2e3048f682253d84b057549815fa8a1598f6c9c8fc222cd35::" providerId="AD" clId="Web-{A2C2177A-B066-8DFE-73E7-F169A039835D}" dt="2022-06-28T04:32:16.005" v="1149"/>
          <ac:picMkLst>
            <pc:docMk/>
            <pc:sldMk cId="2454306491" sldId="273"/>
            <ac:picMk id="7" creationId="{5ADEDDB8-4762-9DE0-F479-AF3FA5AFA617}"/>
          </ac:picMkLst>
        </pc:picChg>
        <pc:picChg chg="add mod">
          <ac:chgData name="Usuario invitado" userId="S::urn:spo:anon#e831993e995bb3c2e3048f682253d84b057549815fa8a1598f6c9c8fc222cd35::" providerId="AD" clId="Web-{A2C2177A-B066-8DFE-73E7-F169A039835D}" dt="2022-06-28T04:32:26.052" v="1155" actId="1076"/>
          <ac:picMkLst>
            <pc:docMk/>
            <pc:sldMk cId="2454306491" sldId="273"/>
            <ac:picMk id="9" creationId="{AF8B2DC2-9908-D7F2-3F1B-79E7C3AAD2FF}"/>
          </ac:picMkLst>
        </pc:picChg>
      </pc:sldChg>
      <pc:sldChg chg="addSp delSp modSp add ord replId">
        <pc:chgData name="Usuario invitado" userId="S::urn:spo:anon#e831993e995bb3c2e3048f682253d84b057549815fa8a1598f6c9c8fc222cd35::" providerId="AD" clId="Web-{A2C2177A-B066-8DFE-73E7-F169A039835D}" dt="2022-06-28T04:27:49.620" v="967"/>
        <pc:sldMkLst>
          <pc:docMk/>
          <pc:sldMk cId="2663907158" sldId="274"/>
        </pc:sldMkLst>
        <pc:spChg chg="add del mod">
          <ac:chgData name="Usuario invitado" userId="S::urn:spo:anon#e831993e995bb3c2e3048f682253d84b057549815fa8a1598f6c9c8fc222cd35::" providerId="AD" clId="Web-{A2C2177A-B066-8DFE-73E7-F169A039835D}" dt="2022-06-28T03:22:28.329" v="753"/>
          <ac:spMkLst>
            <pc:docMk/>
            <pc:sldMk cId="2663907158" sldId="274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3:21:21.202" v="721" actId="20577"/>
          <ac:spMkLst>
            <pc:docMk/>
            <pc:sldMk cId="2663907158" sldId="274"/>
            <ac:spMk id="3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A2C2177A-B066-8DFE-73E7-F169A039835D}" dt="2022-06-28T03:36:07.717" v="954"/>
          <ac:spMkLst>
            <pc:docMk/>
            <pc:sldMk cId="2663907158" sldId="274"/>
            <ac:spMk id="6" creationId="{AFCFE9D9-14E0-9CC0-44A1-3707841A05DA}"/>
          </ac:spMkLst>
        </pc:spChg>
        <pc:spChg chg="add mod">
          <ac:chgData name="Usuario invitado" userId="S::urn:spo:anon#e831993e995bb3c2e3048f682253d84b057549815fa8a1598f6c9c8fc222cd35::" providerId="AD" clId="Web-{A2C2177A-B066-8DFE-73E7-F169A039835D}" dt="2022-06-28T03:28:29.842" v="953" actId="1076"/>
          <ac:spMkLst>
            <pc:docMk/>
            <pc:sldMk cId="2663907158" sldId="274"/>
            <ac:spMk id="7" creationId="{BBC39BB1-D560-E543-1C55-898D1CFAC02F}"/>
          </ac:spMkLst>
        </pc:spChg>
        <pc:picChg chg="add mod modCrop">
          <ac:chgData name="Usuario invitado" userId="S::urn:spo:anon#e831993e995bb3c2e3048f682253d84b057549815fa8a1598f6c9c8fc222cd35::" providerId="AD" clId="Web-{A2C2177A-B066-8DFE-73E7-F169A039835D}" dt="2022-06-28T03:28:22.169" v="950" actId="1076"/>
          <ac:picMkLst>
            <pc:docMk/>
            <pc:sldMk cId="2663907158" sldId="274"/>
            <ac:picMk id="8" creationId="{5D0CF557-B44D-C405-1B8D-5040D65F2E9F}"/>
          </ac:picMkLst>
        </pc:picChg>
      </pc:sldChg>
      <pc:sldChg chg="add replId">
        <pc:chgData name="Usuario invitado" userId="S::urn:spo:anon#e831993e995bb3c2e3048f682253d84b057549815fa8a1598f6c9c8fc222cd35::" providerId="AD" clId="Web-{A2C2177A-B066-8DFE-73E7-F169A039835D}" dt="2022-06-28T04:32:40.818" v="1156"/>
        <pc:sldMkLst>
          <pc:docMk/>
          <pc:sldMk cId="1747455994" sldId="275"/>
        </pc:sldMkLst>
      </pc:sldChg>
      <pc:sldChg chg="add replId">
        <pc:chgData name="Usuario invitado" userId="S::urn:spo:anon#e831993e995bb3c2e3048f682253d84b057549815fa8a1598f6c9c8fc222cd35::" providerId="AD" clId="Web-{A2C2177A-B066-8DFE-73E7-F169A039835D}" dt="2022-06-28T04:32:41.678" v="1157"/>
        <pc:sldMkLst>
          <pc:docMk/>
          <pc:sldMk cId="1264030739" sldId="276"/>
        </pc:sldMkLst>
      </pc:sldChg>
      <pc:sldChg chg="add replId">
        <pc:chgData name="Usuario invitado" userId="S::urn:spo:anon#e831993e995bb3c2e3048f682253d84b057549815fa8a1598f6c9c8fc222cd35::" providerId="AD" clId="Web-{A2C2177A-B066-8DFE-73E7-F169A039835D}" dt="2022-06-28T04:32:47.522" v="1158"/>
        <pc:sldMkLst>
          <pc:docMk/>
          <pc:sldMk cId="1241049894" sldId="277"/>
        </pc:sldMkLst>
      </pc:sldChg>
    </pc:docChg>
  </pc:docChgLst>
  <pc:docChgLst>
    <pc:chgData name="Carlos Alberto Martinez Sibaja" userId="S::cmartinezsi@unal.edu.co::57ab8974-8636-4ec5-a2da-421be096a67e" providerId="AD" clId="Web-{650410BE-AFCB-EFD5-DC5C-46B0B72AD755}"/>
    <pc:docChg chg="modSld">
      <pc:chgData name="Carlos Alberto Martinez Sibaja" userId="S::cmartinezsi@unal.edu.co::57ab8974-8636-4ec5-a2da-421be096a67e" providerId="AD" clId="Web-{650410BE-AFCB-EFD5-DC5C-46B0B72AD755}" dt="2022-06-26T23:57:01.510" v="10"/>
      <pc:docMkLst>
        <pc:docMk/>
      </pc:docMkLst>
      <pc:sldChg chg="addSp delSp modSp">
        <pc:chgData name="Carlos Alberto Martinez Sibaja" userId="S::cmartinezsi@unal.edu.co::57ab8974-8636-4ec5-a2da-421be096a67e" providerId="AD" clId="Web-{650410BE-AFCB-EFD5-DC5C-46B0B72AD755}" dt="2022-06-26T23:55:13.226" v="5"/>
        <pc:sldMkLst>
          <pc:docMk/>
          <pc:sldMk cId="0" sldId="256"/>
        </pc:sldMkLst>
        <pc:spChg chg="mod">
          <ac:chgData name="Carlos Alberto Martinez Sibaja" userId="S::cmartinezsi@unal.edu.co::57ab8974-8636-4ec5-a2da-421be096a67e" providerId="AD" clId="Web-{650410BE-AFCB-EFD5-DC5C-46B0B72AD755}" dt="2022-06-26T23:54:53.959" v="0" actId="1076"/>
          <ac:spMkLst>
            <pc:docMk/>
            <pc:sldMk cId="0" sldId="256"/>
            <ac:spMk id="6" creationId="{00000000-0000-0000-0000-000000000000}"/>
          </ac:spMkLst>
        </pc:spChg>
        <pc:spChg chg="add del mod">
          <ac:chgData name="Carlos Alberto Martinez Sibaja" userId="S::cmartinezsi@unal.edu.co::57ab8974-8636-4ec5-a2da-421be096a67e" providerId="AD" clId="Web-{650410BE-AFCB-EFD5-DC5C-46B0B72AD755}" dt="2022-06-26T23:55:13.226" v="5"/>
          <ac:spMkLst>
            <pc:docMk/>
            <pc:sldMk cId="0" sldId="256"/>
            <ac:spMk id="7" creationId="{8CC01562-793A-96A1-5271-E87688CF574F}"/>
          </ac:spMkLst>
        </pc:spChg>
        <pc:spChg chg="add del">
          <ac:chgData name="Carlos Alberto Martinez Sibaja" userId="S::cmartinezsi@unal.edu.co::57ab8974-8636-4ec5-a2da-421be096a67e" providerId="AD" clId="Web-{650410BE-AFCB-EFD5-DC5C-46B0B72AD755}" dt="2022-06-26T23:55:05.804" v="3"/>
          <ac:spMkLst>
            <pc:docMk/>
            <pc:sldMk cId="0" sldId="256"/>
            <ac:spMk id="8" creationId="{4223E8FA-3BBB-AE1E-C340-B64D52CDFFC7}"/>
          </ac:spMkLst>
        </pc:spChg>
      </pc:sldChg>
      <pc:sldChg chg="delSp modSp">
        <pc:chgData name="Carlos Alberto Martinez Sibaja" userId="S::cmartinezsi@unal.edu.co::57ab8974-8636-4ec5-a2da-421be096a67e" providerId="AD" clId="Web-{650410BE-AFCB-EFD5-DC5C-46B0B72AD755}" dt="2022-06-26T23:56:13.181" v="9" actId="1076"/>
        <pc:sldMkLst>
          <pc:docMk/>
          <pc:sldMk cId="0" sldId="262"/>
        </pc:sldMkLst>
        <pc:spChg chg="del mod">
          <ac:chgData name="Carlos Alberto Martinez Sibaja" userId="S::cmartinezsi@unal.edu.co::57ab8974-8636-4ec5-a2da-421be096a67e" providerId="AD" clId="Web-{650410BE-AFCB-EFD5-DC5C-46B0B72AD755}" dt="2022-06-26T23:55:53.821" v="8"/>
          <ac:spMkLst>
            <pc:docMk/>
            <pc:sldMk cId="0" sldId="262"/>
            <ac:spMk id="3" creationId="{00000000-0000-0000-0000-000000000000}"/>
          </ac:spMkLst>
        </pc:spChg>
        <pc:spChg chg="mod">
          <ac:chgData name="Carlos Alberto Martinez Sibaja" userId="S::cmartinezsi@unal.edu.co::57ab8974-8636-4ec5-a2da-421be096a67e" providerId="AD" clId="Web-{650410BE-AFCB-EFD5-DC5C-46B0B72AD755}" dt="2022-06-26T23:56:13.181" v="9" actId="1076"/>
          <ac:spMkLst>
            <pc:docMk/>
            <pc:sldMk cId="0" sldId="262"/>
            <ac:spMk id="9" creationId="{00000000-0000-0000-0000-000000000000}"/>
          </ac:spMkLst>
        </pc:spChg>
      </pc:sldChg>
      <pc:sldChg chg="delSp">
        <pc:chgData name="Carlos Alberto Martinez Sibaja" userId="S::cmartinezsi@unal.edu.co::57ab8974-8636-4ec5-a2da-421be096a67e" providerId="AD" clId="Web-{650410BE-AFCB-EFD5-DC5C-46B0B72AD755}" dt="2022-06-26T23:57:01.510" v="10"/>
        <pc:sldMkLst>
          <pc:docMk/>
          <pc:sldMk cId="0" sldId="265"/>
        </pc:sldMkLst>
        <pc:picChg chg="del">
          <ac:chgData name="Carlos Alberto Martinez Sibaja" userId="S::cmartinezsi@unal.edu.co::57ab8974-8636-4ec5-a2da-421be096a67e" providerId="AD" clId="Web-{650410BE-AFCB-EFD5-DC5C-46B0B72AD755}" dt="2022-06-26T23:57:01.510" v="10"/>
          <ac:picMkLst>
            <pc:docMk/>
            <pc:sldMk cId="0" sldId="265"/>
            <ac:picMk id="4" creationId="{00000000-0000-0000-0000-000000000000}"/>
          </ac:picMkLst>
        </pc:picChg>
      </pc:sldChg>
    </pc:docChg>
  </pc:docChgLst>
  <pc:docChgLst>
    <pc:chgData name="Usuario invitado" userId="S::urn:spo:anon#e831993e995bb3c2e3048f682253d84b057549815fa8a1598f6c9c8fc222cd35::" providerId="AD" clId="Web-{B9A27B8F-51D0-ACFD-6F91-0BAD4EA204AB}"/>
    <pc:docChg chg="modSld">
      <pc:chgData name="Usuario invitado" userId="S::urn:spo:anon#e831993e995bb3c2e3048f682253d84b057549815fa8a1598f6c9c8fc222cd35::" providerId="AD" clId="Web-{B9A27B8F-51D0-ACFD-6F91-0BAD4EA204AB}" dt="2022-06-27T21:34:33.371" v="156" actId="1076"/>
      <pc:docMkLst>
        <pc:docMk/>
      </pc:docMkLst>
      <pc:sldChg chg="addSp delSp modSp">
        <pc:chgData name="Usuario invitado" userId="S::urn:spo:anon#e831993e995bb3c2e3048f682253d84b057549815fa8a1598f6c9c8fc222cd35::" providerId="AD" clId="Web-{B9A27B8F-51D0-ACFD-6F91-0BAD4EA204AB}" dt="2022-06-27T21:21:06.206" v="104" actId="20577"/>
        <pc:sldMkLst>
          <pc:docMk/>
          <pc:sldMk cId="0" sldId="257"/>
        </pc:sldMkLst>
        <pc:spChg chg="del mod">
          <ac:chgData name="Usuario invitado" userId="S::urn:spo:anon#e831993e995bb3c2e3048f682253d84b057549815fa8a1598f6c9c8fc222cd35::" providerId="AD" clId="Web-{B9A27B8F-51D0-ACFD-6F91-0BAD4EA204AB}" dt="2022-06-27T21:19:09.953" v="81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Usuario invitado" userId="S::urn:spo:anon#e831993e995bb3c2e3048f682253d84b057549815fa8a1598f6c9c8fc222cd35::" providerId="AD" clId="Web-{B9A27B8F-51D0-ACFD-6F91-0BAD4EA204AB}" dt="2022-06-27T21:21:00.144" v="98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B9A27B8F-51D0-ACFD-6F91-0BAD4EA204AB}" dt="2022-06-27T21:21:00.159" v="99" actId="1076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Usuario invitado" userId="S::urn:spo:anon#e831993e995bb3c2e3048f682253d84b057549815fa8a1598f6c9c8fc222cd35::" providerId="AD" clId="Web-{B9A27B8F-51D0-ACFD-6F91-0BAD4EA204AB}" dt="2022-06-27T21:20:39.174" v="96"/>
          <ac:spMkLst>
            <pc:docMk/>
            <pc:sldMk cId="0" sldId="257"/>
            <ac:spMk id="5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B9A27B8F-51D0-ACFD-6F91-0BAD4EA204AB}" dt="2022-06-27T21:16:21.885" v="44" actId="14100"/>
          <ac:spMkLst>
            <pc:docMk/>
            <pc:sldMk cId="0" sldId="257"/>
            <ac:spMk id="6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B9A27B8F-51D0-ACFD-6F91-0BAD4EA204AB}" dt="2022-06-27T21:21:00.159" v="100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B9A27B8F-51D0-ACFD-6F91-0BAD4EA204AB}" dt="2022-06-27T21:21:00.175" v="101" actId="1076"/>
          <ac:spMkLst>
            <pc:docMk/>
            <pc:sldMk cId="0" sldId="257"/>
            <ac:spMk id="8" creationId="{00000000-0000-0000-0000-000000000000}"/>
          </ac:spMkLst>
        </pc:spChg>
        <pc:spChg chg="mod ord">
          <ac:chgData name="Usuario invitado" userId="S::urn:spo:anon#e831993e995bb3c2e3048f682253d84b057549815fa8a1598f6c9c8fc222cd35::" providerId="AD" clId="Web-{B9A27B8F-51D0-ACFD-6F91-0BAD4EA204AB}" dt="2022-06-27T21:21:06.206" v="104" actId="20577"/>
          <ac:spMkLst>
            <pc:docMk/>
            <pc:sldMk cId="0" sldId="257"/>
            <ac:spMk id="9" creationId="{00000000-0000-0000-0000-000000000000}"/>
          </ac:spMkLst>
        </pc:spChg>
        <pc:spChg chg="add mod">
          <ac:chgData name="Usuario invitado" userId="S::urn:spo:anon#e831993e995bb3c2e3048f682253d84b057549815fa8a1598f6c9c8fc222cd35::" providerId="AD" clId="Web-{B9A27B8F-51D0-ACFD-6F91-0BAD4EA204AB}" dt="2022-06-27T21:21:00.191" v="103" actId="1076"/>
          <ac:spMkLst>
            <pc:docMk/>
            <pc:sldMk cId="0" sldId="257"/>
            <ac:spMk id="12" creationId="{F7C1D3A2-76E6-2171-FA97-D0C950AE5220}"/>
          </ac:spMkLst>
        </pc:spChg>
      </pc:sldChg>
      <pc:sldChg chg="modSp">
        <pc:chgData name="Usuario invitado" userId="S::urn:spo:anon#e831993e995bb3c2e3048f682253d84b057549815fa8a1598f6c9c8fc222cd35::" providerId="AD" clId="Web-{B9A27B8F-51D0-ACFD-6F91-0BAD4EA204AB}" dt="2022-06-27T21:21:37.395" v="109" actId="20577"/>
        <pc:sldMkLst>
          <pc:docMk/>
          <pc:sldMk cId="0" sldId="258"/>
        </pc:sldMkLst>
        <pc:spChg chg="mod">
          <ac:chgData name="Usuario invitado" userId="S::urn:spo:anon#e831993e995bb3c2e3048f682253d84b057549815fa8a1598f6c9c8fc222cd35::" providerId="AD" clId="Web-{B9A27B8F-51D0-ACFD-6F91-0BAD4EA204AB}" dt="2022-06-27T21:21:37.395" v="109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B9A27B8F-51D0-ACFD-6F91-0BAD4EA204AB}" dt="2022-06-27T21:21:31.020" v="107" actId="1076"/>
          <ac:spMkLst>
            <pc:docMk/>
            <pc:sldMk cId="0" sldId="258"/>
            <ac:spMk id="3" creationId="{00000000-0000-0000-0000-000000000000}"/>
          </ac:spMkLst>
        </pc:spChg>
      </pc:sldChg>
      <pc:sldChg chg="addSp delSp modSp">
        <pc:chgData name="Usuario invitado" userId="S::urn:spo:anon#e831993e995bb3c2e3048f682253d84b057549815fa8a1598f6c9c8fc222cd35::" providerId="AD" clId="Web-{B9A27B8F-51D0-ACFD-6F91-0BAD4EA204AB}" dt="2022-06-27T21:34:21.543" v="155" actId="1076"/>
        <pc:sldMkLst>
          <pc:docMk/>
          <pc:sldMk cId="0" sldId="262"/>
        </pc:sldMkLst>
        <pc:spChg chg="mod">
          <ac:chgData name="Usuario invitado" userId="S::urn:spo:anon#e831993e995bb3c2e3048f682253d84b057549815fa8a1598f6c9c8fc222cd35::" providerId="AD" clId="Web-{B9A27B8F-51D0-ACFD-6F91-0BAD4EA204AB}" dt="2022-06-27T21:34:21.543" v="155" actId="1076"/>
          <ac:spMkLst>
            <pc:docMk/>
            <pc:sldMk cId="0" sldId="262"/>
            <ac:spMk id="4" creationId="{00000000-0000-0000-0000-000000000000}"/>
          </ac:spMkLst>
        </pc:spChg>
        <pc:spChg chg="del">
          <ac:chgData name="Usuario invitado" userId="S::urn:spo:anon#e831993e995bb3c2e3048f682253d84b057549815fa8a1598f6c9c8fc222cd35::" providerId="AD" clId="Web-{B9A27B8F-51D0-ACFD-6F91-0BAD4EA204AB}" dt="2022-06-27T21:31:00.537" v="131"/>
          <ac:spMkLst>
            <pc:docMk/>
            <pc:sldMk cId="0" sldId="262"/>
            <ac:spMk id="6" creationId="{00000000-0000-0000-0000-000000000000}"/>
          </ac:spMkLst>
        </pc:spChg>
        <pc:spChg chg="del">
          <ac:chgData name="Usuario invitado" userId="S::urn:spo:anon#e831993e995bb3c2e3048f682253d84b057549815fa8a1598f6c9c8fc222cd35::" providerId="AD" clId="Web-{B9A27B8F-51D0-ACFD-6F91-0BAD4EA204AB}" dt="2022-06-27T21:30:59.833" v="130"/>
          <ac:spMkLst>
            <pc:docMk/>
            <pc:sldMk cId="0" sldId="262"/>
            <ac:spMk id="7" creationId="{00000000-0000-0000-0000-000000000000}"/>
          </ac:spMkLst>
        </pc:spChg>
        <pc:spChg chg="del">
          <ac:chgData name="Usuario invitado" userId="S::urn:spo:anon#e831993e995bb3c2e3048f682253d84b057549815fa8a1598f6c9c8fc222cd35::" providerId="AD" clId="Web-{B9A27B8F-51D0-ACFD-6F91-0BAD4EA204AB}" dt="2022-06-27T21:31:02.349" v="132"/>
          <ac:spMkLst>
            <pc:docMk/>
            <pc:sldMk cId="0" sldId="262"/>
            <ac:spMk id="8" creationId="{00000000-0000-0000-0000-000000000000}"/>
          </ac:spMkLst>
        </pc:spChg>
        <pc:spChg chg="del">
          <ac:chgData name="Usuario invitado" userId="S::urn:spo:anon#e831993e995bb3c2e3048f682253d84b057549815fa8a1598f6c9c8fc222cd35::" providerId="AD" clId="Web-{B9A27B8F-51D0-ACFD-6F91-0BAD4EA204AB}" dt="2022-06-27T21:30:55.036" v="129"/>
          <ac:spMkLst>
            <pc:docMk/>
            <pc:sldMk cId="0" sldId="262"/>
            <ac:spMk id="9" creationId="{00000000-0000-0000-0000-000000000000}"/>
          </ac:spMkLst>
        </pc:spChg>
        <pc:spChg chg="add">
          <ac:chgData name="Usuario invitado" userId="S::urn:spo:anon#e831993e995bb3c2e3048f682253d84b057549815fa8a1598f6c9c8fc222cd35::" providerId="AD" clId="Web-{B9A27B8F-51D0-ACFD-6F91-0BAD4EA204AB}" dt="2022-06-27T21:31:43.725" v="141"/>
          <ac:spMkLst>
            <pc:docMk/>
            <pc:sldMk cId="0" sldId="262"/>
            <ac:spMk id="14" creationId="{FC1209BD-E1A9-099B-3F1A-B017AA3BC0FD}"/>
          </ac:spMkLst>
        </pc:spChg>
        <pc:spChg chg="add">
          <ac:chgData name="Usuario invitado" userId="S::urn:spo:anon#e831993e995bb3c2e3048f682253d84b057549815fa8a1598f6c9c8fc222cd35::" providerId="AD" clId="Web-{B9A27B8F-51D0-ACFD-6F91-0BAD4EA204AB}" dt="2022-06-27T21:31:43.741" v="142"/>
          <ac:spMkLst>
            <pc:docMk/>
            <pc:sldMk cId="0" sldId="262"/>
            <ac:spMk id="16" creationId="{0AD4D7E9-7C32-086B-53F3-C08228A24DEB}"/>
          </ac:spMkLst>
        </pc:spChg>
        <pc:spChg chg="add">
          <ac:chgData name="Usuario invitado" userId="S::urn:spo:anon#e831993e995bb3c2e3048f682253d84b057549815fa8a1598f6c9c8fc222cd35::" providerId="AD" clId="Web-{B9A27B8F-51D0-ACFD-6F91-0BAD4EA204AB}" dt="2022-06-27T21:31:43.757" v="143"/>
          <ac:spMkLst>
            <pc:docMk/>
            <pc:sldMk cId="0" sldId="262"/>
            <ac:spMk id="18" creationId="{41569C9E-965D-F81C-D25E-4F7A4C88A6E9}"/>
          </ac:spMkLst>
        </pc:spChg>
        <pc:picChg chg="add del mod">
          <ac:chgData name="Usuario invitado" userId="S::urn:spo:anon#e831993e995bb3c2e3048f682253d84b057549815fa8a1598f6c9c8fc222cd35::" providerId="AD" clId="Web-{B9A27B8F-51D0-ACFD-6F91-0BAD4EA204AB}" dt="2022-06-27T21:31:49.741" v="144" actId="1076"/>
          <ac:picMkLst>
            <pc:docMk/>
            <pc:sldMk cId="0" sldId="262"/>
            <ac:picMk id="5" creationId="{00000000-0000-0000-0000-000000000000}"/>
          </ac:picMkLst>
        </pc:picChg>
      </pc:sldChg>
      <pc:sldChg chg="addSp delSp modSp">
        <pc:chgData name="Usuario invitado" userId="S::urn:spo:anon#e831993e995bb3c2e3048f682253d84b057549815fa8a1598f6c9c8fc222cd35::" providerId="AD" clId="Web-{B9A27B8F-51D0-ACFD-6F91-0BAD4EA204AB}" dt="2022-06-27T21:34:33.371" v="156" actId="1076"/>
        <pc:sldMkLst>
          <pc:docMk/>
          <pc:sldMk cId="0" sldId="263"/>
        </pc:sldMkLst>
        <pc:spChg chg="mod">
          <ac:chgData name="Usuario invitado" userId="S::urn:spo:anon#e831993e995bb3c2e3048f682253d84b057549815fa8a1598f6c9c8fc222cd35::" providerId="AD" clId="Web-{B9A27B8F-51D0-ACFD-6F91-0BAD4EA204AB}" dt="2022-06-27T21:22:54.303" v="120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B9A27B8F-51D0-ACFD-6F91-0BAD4EA204AB}" dt="2022-06-27T21:34:33.371" v="156" actId="1076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Usuario invitado" userId="S::urn:spo:anon#e831993e995bb3c2e3048f682253d84b057549815fa8a1598f6c9c8fc222cd35::" providerId="AD" clId="Web-{B9A27B8F-51D0-ACFD-6F91-0BAD4EA204AB}" dt="2022-06-27T21:31:19.943" v="137"/>
          <ac:spMkLst>
            <pc:docMk/>
            <pc:sldMk cId="0" sldId="263"/>
            <ac:spMk id="5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B9A27B8F-51D0-ACFD-6F91-0BAD4EA204AB}" dt="2022-06-27T21:23:09.179" v="124" actId="1076"/>
          <ac:spMkLst>
            <pc:docMk/>
            <pc:sldMk cId="0" sldId="263"/>
            <ac:spMk id="6" creationId="{00000000-0000-0000-0000-000000000000}"/>
          </ac:spMkLst>
        </pc:spChg>
        <pc:spChg chg="add del mod">
          <ac:chgData name="Usuario invitado" userId="S::urn:spo:anon#e831993e995bb3c2e3048f682253d84b057549815fa8a1598f6c9c8fc222cd35::" providerId="AD" clId="Web-{B9A27B8F-51D0-ACFD-6F91-0BAD4EA204AB}" dt="2022-06-27T21:31:19.943" v="138"/>
          <ac:spMkLst>
            <pc:docMk/>
            <pc:sldMk cId="0" sldId="263"/>
            <ac:spMk id="7" creationId="{00000000-0000-0000-0000-000000000000}"/>
          </ac:spMkLst>
        </pc:spChg>
        <pc:spChg chg="add del">
          <ac:chgData name="Usuario invitado" userId="S::urn:spo:anon#e831993e995bb3c2e3048f682253d84b057549815fa8a1598f6c9c8fc222cd35::" providerId="AD" clId="Web-{B9A27B8F-51D0-ACFD-6F91-0BAD4EA204AB}" dt="2022-06-27T21:32:00.288" v="148"/>
          <ac:spMkLst>
            <pc:docMk/>
            <pc:sldMk cId="0" sldId="263"/>
            <ac:spMk id="9" creationId="{53A915FD-80ED-12F7-AB79-561C854ABB15}"/>
          </ac:spMkLst>
        </pc:spChg>
        <pc:picChg chg="mod">
          <ac:chgData name="Usuario invitado" userId="S::urn:spo:anon#e831993e995bb3c2e3048f682253d84b057549815fa8a1598f6c9c8fc222cd35::" providerId="AD" clId="Web-{B9A27B8F-51D0-ACFD-6F91-0BAD4EA204AB}" dt="2022-06-27T21:32:40.383" v="154" actId="1076"/>
          <ac:picMkLst>
            <pc:docMk/>
            <pc:sldMk cId="0" sldId="263"/>
            <ac:picMk id="4" creationId="{00000000-0000-0000-0000-000000000000}"/>
          </ac:picMkLst>
        </pc:picChg>
      </pc:sldChg>
      <pc:sldChg chg="modSp">
        <pc:chgData name="Usuario invitado" userId="S::urn:spo:anon#e831993e995bb3c2e3048f682253d84b057549815fa8a1598f6c9c8fc222cd35::" providerId="AD" clId="Web-{B9A27B8F-51D0-ACFD-6F91-0BAD4EA204AB}" dt="2022-06-27T21:22:44.209" v="118" actId="1076"/>
        <pc:sldMkLst>
          <pc:docMk/>
          <pc:sldMk cId="0" sldId="264"/>
        </pc:sldMkLst>
        <pc:spChg chg="mod">
          <ac:chgData name="Usuario invitado" userId="S::urn:spo:anon#e831993e995bb3c2e3048f682253d84b057549815fa8a1598f6c9c8fc222cd35::" providerId="AD" clId="Web-{B9A27B8F-51D0-ACFD-6F91-0BAD4EA204AB}" dt="2022-06-27T21:22:21.115" v="115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B9A27B8F-51D0-ACFD-6F91-0BAD4EA204AB}" dt="2022-06-27T21:22:44.209" v="118" actId="1076"/>
          <ac:spMkLst>
            <pc:docMk/>
            <pc:sldMk cId="0" sldId="264"/>
            <ac:spMk id="3" creationId="{00000000-0000-0000-0000-000000000000}"/>
          </ac:spMkLst>
        </pc:spChg>
      </pc:sldChg>
    </pc:docChg>
  </pc:docChgLst>
  <pc:docChgLst>
    <pc:chgData name="Usuario invitado" userId="S::urn:spo:anon#e831993e995bb3c2e3048f682253d84b057549815fa8a1598f6c9c8fc222cd35::" providerId="AD" clId="Web-{D1EFAAC2-D891-BE3B-B520-A767F8BE8B2E}"/>
    <pc:docChg chg="addSld delSld modSld">
      <pc:chgData name="Usuario invitado" userId="S::urn:spo:anon#e831993e995bb3c2e3048f682253d84b057549815fa8a1598f6c9c8fc222cd35::" providerId="AD" clId="Web-{D1EFAAC2-D891-BE3B-B520-A767F8BE8B2E}" dt="2022-06-28T05:01:17.454" v="631"/>
      <pc:docMkLst>
        <pc:docMk/>
      </pc:docMkLst>
      <pc:sldChg chg="modSp">
        <pc:chgData name="Usuario invitado" userId="S::urn:spo:anon#e831993e995bb3c2e3048f682253d84b057549815fa8a1598f6c9c8fc222cd35::" providerId="AD" clId="Web-{D1EFAAC2-D891-BE3B-B520-A767F8BE8B2E}" dt="2022-06-28T04:57:41.979" v="342" actId="20577"/>
        <pc:sldMkLst>
          <pc:docMk/>
          <pc:sldMk cId="0" sldId="258"/>
        </pc:sldMkLst>
        <pc:spChg chg="mod">
          <ac:chgData name="Usuario invitado" userId="S::urn:spo:anon#e831993e995bb3c2e3048f682253d84b057549815fa8a1598f6c9c8fc222cd35::" providerId="AD" clId="Web-{D1EFAAC2-D891-BE3B-B520-A767F8BE8B2E}" dt="2022-06-28T04:57:41.979" v="342" actId="20577"/>
          <ac:spMkLst>
            <pc:docMk/>
            <pc:sldMk cId="0" sldId="258"/>
            <ac:spMk id="2" creationId="{00000000-0000-0000-0000-000000000000}"/>
          </ac:spMkLst>
        </pc:spChg>
      </pc:sldChg>
      <pc:sldChg chg="delSp del">
        <pc:chgData name="Usuario invitado" userId="S::urn:spo:anon#e831993e995bb3c2e3048f682253d84b057549815fa8a1598f6c9c8fc222cd35::" providerId="AD" clId="Web-{D1EFAAC2-D891-BE3B-B520-A767F8BE8B2E}" dt="2022-06-28T04:46:33.691" v="48"/>
        <pc:sldMkLst>
          <pc:docMk/>
          <pc:sldMk cId="0" sldId="266"/>
        </pc:sldMkLst>
        <pc:picChg chg="del">
          <ac:chgData name="Usuario invitado" userId="S::urn:spo:anon#e831993e995bb3c2e3048f682253d84b057549815fa8a1598f6c9c8fc222cd35::" providerId="AD" clId="Web-{D1EFAAC2-D891-BE3B-B520-A767F8BE8B2E}" dt="2022-06-28T04:42:56.555" v="1"/>
          <ac:picMkLst>
            <pc:docMk/>
            <pc:sldMk cId="0" sldId="266"/>
            <ac:picMk id="4" creationId="{00000000-0000-0000-0000-000000000000}"/>
          </ac:picMkLst>
        </pc:picChg>
      </pc:sldChg>
      <pc:sldChg chg="addSp delSp modSp">
        <pc:chgData name="Usuario invitado" userId="S::urn:spo:anon#e831993e995bb3c2e3048f682253d84b057549815fa8a1598f6c9c8fc222cd35::" providerId="AD" clId="Web-{D1EFAAC2-D891-BE3B-B520-A767F8BE8B2E}" dt="2022-06-28T04:51:55.608" v="218" actId="1076"/>
        <pc:sldMkLst>
          <pc:docMk/>
          <pc:sldMk cId="0" sldId="267"/>
        </pc:sldMkLst>
        <pc:spChg chg="mod">
          <ac:chgData name="Usuario invitado" userId="S::urn:spo:anon#e831993e995bb3c2e3048f682253d84b057549815fa8a1598f6c9c8fc222cd35::" providerId="AD" clId="Web-{D1EFAAC2-D891-BE3B-B520-A767F8BE8B2E}" dt="2022-06-28T04:50:54.200" v="174" actId="14100"/>
          <ac:spMkLst>
            <pc:docMk/>
            <pc:sldMk cId="0" sldId="267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D1EFAAC2-D891-BE3B-B520-A767F8BE8B2E}" dt="2022-06-28T04:51:17.810" v="192" actId="20577"/>
          <ac:spMkLst>
            <pc:docMk/>
            <pc:sldMk cId="0" sldId="267"/>
            <ac:spMk id="5" creationId="{602C4C5E-469B-ECF0-EF28-45467AC06286}"/>
          </ac:spMkLst>
        </pc:spChg>
        <pc:spChg chg="add del mod">
          <ac:chgData name="Usuario invitado" userId="S::urn:spo:anon#e831993e995bb3c2e3048f682253d84b057549815fa8a1598f6c9c8fc222cd35::" providerId="AD" clId="Web-{D1EFAAC2-D891-BE3B-B520-A767F8BE8B2E}" dt="2022-06-28T04:51:37.920" v="205"/>
          <ac:spMkLst>
            <pc:docMk/>
            <pc:sldMk cId="0" sldId="267"/>
            <ac:spMk id="6" creationId="{ABB93E70-69AB-D950-B759-224CC95EBB90}"/>
          </ac:spMkLst>
        </pc:spChg>
        <pc:spChg chg="add mod">
          <ac:chgData name="Usuario invitado" userId="S::urn:spo:anon#e831993e995bb3c2e3048f682253d84b057549815fa8a1598f6c9c8fc222cd35::" providerId="AD" clId="Web-{D1EFAAC2-D891-BE3B-B520-A767F8BE8B2E}" dt="2022-06-28T04:51:55.608" v="218" actId="1076"/>
          <ac:spMkLst>
            <pc:docMk/>
            <pc:sldMk cId="0" sldId="267"/>
            <ac:spMk id="7" creationId="{C96B5002-BF12-7BA3-94C2-285254015A75}"/>
          </ac:spMkLst>
        </pc:spChg>
      </pc:sldChg>
      <pc:sldChg chg="modSp">
        <pc:chgData name="Usuario invitado" userId="S::urn:spo:anon#e831993e995bb3c2e3048f682253d84b057549815fa8a1598f6c9c8fc222cd35::" providerId="AD" clId="Web-{D1EFAAC2-D891-BE3B-B520-A767F8BE8B2E}" dt="2022-06-28T04:43:41.213" v="15" actId="1076"/>
        <pc:sldMkLst>
          <pc:docMk/>
          <pc:sldMk cId="1579183458" sldId="275"/>
        </pc:sldMkLst>
        <pc:picChg chg="mod">
          <ac:chgData name="Usuario invitado" userId="S::urn:spo:anon#e831993e995bb3c2e3048f682253d84b057549815fa8a1598f6c9c8fc222cd35::" providerId="AD" clId="Web-{D1EFAAC2-D891-BE3B-B520-A767F8BE8B2E}" dt="2022-06-28T04:43:41.213" v="15" actId="1076"/>
          <ac:picMkLst>
            <pc:docMk/>
            <pc:sldMk cId="1579183458" sldId="275"/>
            <ac:picMk id="2" creationId="{B72E8F75-D7F2-481D-6E45-089946A7EFCA}"/>
          </ac:picMkLst>
        </pc:picChg>
      </pc:sldChg>
      <pc:sldChg chg="addSp delSp modSp">
        <pc:chgData name="Usuario invitado" userId="S::urn:spo:anon#e831993e995bb3c2e3048f682253d84b057549815fa8a1598f6c9c8fc222cd35::" providerId="AD" clId="Web-{D1EFAAC2-D891-BE3B-B520-A767F8BE8B2E}" dt="2022-06-28T04:43:50.088" v="20" actId="1076"/>
        <pc:sldMkLst>
          <pc:docMk/>
          <pc:sldMk cId="3714726769" sldId="276"/>
        </pc:sldMkLst>
        <pc:picChg chg="mod">
          <ac:chgData name="Usuario invitado" userId="S::urn:spo:anon#e831993e995bb3c2e3048f682253d84b057549815fa8a1598f6c9c8fc222cd35::" providerId="AD" clId="Web-{D1EFAAC2-D891-BE3B-B520-A767F8BE8B2E}" dt="2022-06-28T04:43:50.088" v="20" actId="1076"/>
          <ac:picMkLst>
            <pc:docMk/>
            <pc:sldMk cId="3714726769" sldId="276"/>
            <ac:picMk id="4" creationId="{4DAE060B-FDE0-4B7D-1733-F4B6B4C8F79F}"/>
          </ac:picMkLst>
        </pc:picChg>
        <pc:picChg chg="add del">
          <ac:chgData name="Usuario invitado" userId="S::urn:spo:anon#e831993e995bb3c2e3048f682253d84b057549815fa8a1598f6c9c8fc222cd35::" providerId="AD" clId="Web-{D1EFAAC2-D891-BE3B-B520-A767F8BE8B2E}" dt="2022-06-28T04:43:47.713" v="19"/>
          <ac:picMkLst>
            <pc:docMk/>
            <pc:sldMk cId="3714726769" sldId="276"/>
            <ac:picMk id="7" creationId="{FB5D5711-F2C2-40C9-C836-243111B78415}"/>
          </ac:picMkLst>
        </pc:picChg>
      </pc:sldChg>
      <pc:sldChg chg="add del replId">
        <pc:chgData name="Usuario invitado" userId="S::urn:spo:anon#e831993e995bb3c2e3048f682253d84b057549815fa8a1598f6c9c8fc222cd35::" providerId="AD" clId="Web-{D1EFAAC2-D891-BE3B-B520-A767F8BE8B2E}" dt="2022-06-28T04:44:52.169" v="35"/>
        <pc:sldMkLst>
          <pc:docMk/>
          <pc:sldMk cId="2985867358" sldId="277"/>
        </pc:sldMkLst>
      </pc:sldChg>
      <pc:sldChg chg="addSp delSp modSp add replId">
        <pc:chgData name="Usuario invitado" userId="S::urn:spo:anon#e831993e995bb3c2e3048f682253d84b057549815fa8a1598f6c9c8fc222cd35::" providerId="AD" clId="Web-{D1EFAAC2-D891-BE3B-B520-A767F8BE8B2E}" dt="2022-06-28T04:44:36.449" v="33" actId="1076"/>
        <pc:sldMkLst>
          <pc:docMk/>
          <pc:sldMk cId="317256591" sldId="278"/>
        </pc:sldMkLst>
        <pc:spChg chg="mod">
          <ac:chgData name="Usuario invitado" userId="S::urn:spo:anon#e831993e995bb3c2e3048f682253d84b057549815fa8a1598f6c9c8fc222cd35::" providerId="AD" clId="Web-{D1EFAAC2-D891-BE3B-B520-A767F8BE8B2E}" dt="2022-06-28T04:43:10.071" v="6" actId="20577"/>
          <ac:spMkLst>
            <pc:docMk/>
            <pc:sldMk cId="317256591" sldId="278"/>
            <ac:spMk id="3" creationId="{00000000-0000-0000-0000-000000000000}"/>
          </ac:spMkLst>
        </pc:spChg>
        <pc:picChg chg="add del mod ord">
          <ac:chgData name="Usuario invitado" userId="S::urn:spo:anon#e831993e995bb3c2e3048f682253d84b057549815fa8a1598f6c9c8fc222cd35::" providerId="AD" clId="Web-{D1EFAAC2-D891-BE3B-B520-A767F8BE8B2E}" dt="2022-06-28T04:44:36.449" v="33" actId="1076"/>
          <ac:picMkLst>
            <pc:docMk/>
            <pc:sldMk cId="317256591" sldId="278"/>
            <ac:picMk id="2" creationId="{FE0C015A-78CB-FA2F-5B76-286A1B49B20B}"/>
          </ac:picMkLst>
        </pc:picChg>
        <pc:picChg chg="del">
          <ac:chgData name="Usuario invitado" userId="S::urn:spo:anon#e831993e995bb3c2e3048f682253d84b057549815fa8a1598f6c9c8fc222cd35::" providerId="AD" clId="Web-{D1EFAAC2-D891-BE3B-B520-A767F8BE8B2E}" dt="2022-06-28T04:43:10.587" v="7"/>
          <ac:picMkLst>
            <pc:docMk/>
            <pc:sldMk cId="317256591" sldId="278"/>
            <ac:picMk id="4" creationId="{4DAE060B-FDE0-4B7D-1733-F4B6B4C8F79F}"/>
          </ac:picMkLst>
        </pc:picChg>
        <pc:picChg chg="add del ord">
          <ac:chgData name="Usuario invitado" userId="S::urn:spo:anon#e831993e995bb3c2e3048f682253d84b057549815fa8a1598f6c9c8fc222cd35::" providerId="AD" clId="Web-{D1EFAAC2-D891-BE3B-B520-A767F8BE8B2E}" dt="2022-06-28T04:44:27.465" v="31"/>
          <ac:picMkLst>
            <pc:docMk/>
            <pc:sldMk cId="317256591" sldId="278"/>
            <ac:picMk id="9" creationId="{9E311BCC-3AA1-858D-FA60-AE7D95D538BF}"/>
          </ac:picMkLst>
        </pc:picChg>
      </pc:sldChg>
      <pc:sldChg chg="addSp delSp modSp add replId">
        <pc:chgData name="Usuario invitado" userId="S::urn:spo:anon#e831993e995bb3c2e3048f682253d84b057549815fa8a1598f6c9c8fc222cd35::" providerId="AD" clId="Web-{D1EFAAC2-D891-BE3B-B520-A767F8BE8B2E}" dt="2022-06-28T04:46:24.175" v="46" actId="1076"/>
        <pc:sldMkLst>
          <pc:docMk/>
          <pc:sldMk cId="3660547660" sldId="279"/>
        </pc:sldMkLst>
        <pc:spChg chg="mod">
          <ac:chgData name="Usuario invitado" userId="S::urn:spo:anon#e831993e995bb3c2e3048f682253d84b057549815fa8a1598f6c9c8fc222cd35::" providerId="AD" clId="Web-{D1EFAAC2-D891-BE3B-B520-A767F8BE8B2E}" dt="2022-06-28T04:44:58.684" v="37" actId="20577"/>
          <ac:spMkLst>
            <pc:docMk/>
            <pc:sldMk cId="3660547660" sldId="279"/>
            <ac:spMk id="3" creationId="{00000000-0000-0000-0000-000000000000}"/>
          </ac:spMkLst>
        </pc:spChg>
        <pc:picChg chg="del">
          <ac:chgData name="Usuario invitado" userId="S::urn:spo:anon#e831993e995bb3c2e3048f682253d84b057549815fa8a1598f6c9c8fc222cd35::" providerId="AD" clId="Web-{D1EFAAC2-D891-BE3B-B520-A767F8BE8B2E}" dt="2022-06-28T04:45:01.231" v="38"/>
          <ac:picMkLst>
            <pc:docMk/>
            <pc:sldMk cId="3660547660" sldId="279"/>
            <ac:picMk id="2" creationId="{FE0C015A-78CB-FA2F-5B76-286A1B49B20B}"/>
          </ac:picMkLst>
        </pc:picChg>
        <pc:picChg chg="add mod">
          <ac:chgData name="Usuario invitado" userId="S::urn:spo:anon#e831993e995bb3c2e3048f682253d84b057549815fa8a1598f6c9c8fc222cd35::" providerId="AD" clId="Web-{D1EFAAC2-D891-BE3B-B520-A767F8BE8B2E}" dt="2022-06-28T04:46:24.175" v="46" actId="1076"/>
          <ac:picMkLst>
            <pc:docMk/>
            <pc:sldMk cId="3660547660" sldId="279"/>
            <ac:picMk id="4" creationId="{E75AD1D8-D564-4879-99E9-B355C01B4BEE}"/>
          </ac:picMkLst>
        </pc:picChg>
      </pc:sldChg>
      <pc:sldChg chg="addSp delSp modSp add replId">
        <pc:chgData name="Usuario invitado" userId="S::urn:spo:anon#e831993e995bb3c2e3048f682253d84b057549815fa8a1598f6c9c8fc222cd35::" providerId="AD" clId="Web-{D1EFAAC2-D891-BE3B-B520-A767F8BE8B2E}" dt="2022-06-28T05:01:17.454" v="631"/>
        <pc:sldMkLst>
          <pc:docMk/>
          <pc:sldMk cId="1062921175" sldId="280"/>
        </pc:sldMkLst>
        <pc:spChg chg="mod">
          <ac:chgData name="Usuario invitado" userId="S::urn:spo:anon#e831993e995bb3c2e3048f682253d84b057549815fa8a1598f6c9c8fc222cd35::" providerId="AD" clId="Web-{D1EFAAC2-D891-BE3B-B520-A767F8BE8B2E}" dt="2022-06-28T05:01:17.454" v="631"/>
          <ac:spMkLst>
            <pc:docMk/>
            <pc:sldMk cId="1062921175" sldId="280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D1EFAAC2-D891-BE3B-B520-A767F8BE8B2E}" dt="2022-06-28T05:01:03.563" v="626" actId="1076"/>
          <ac:spMkLst>
            <pc:docMk/>
            <pc:sldMk cId="1062921175" sldId="280"/>
            <ac:spMk id="3" creationId="{00000000-0000-0000-0000-000000000000}"/>
          </ac:spMkLst>
        </pc:spChg>
        <pc:spChg chg="add del">
          <ac:chgData name="Usuario invitado" userId="S::urn:spo:anon#e831993e995bb3c2e3048f682253d84b057549815fa8a1598f6c9c8fc222cd35::" providerId="AD" clId="Web-{D1EFAAC2-D891-BE3B-B520-A767F8BE8B2E}" dt="2022-06-28T05:01:04.016" v="627"/>
          <ac:spMkLst>
            <pc:docMk/>
            <pc:sldMk cId="1062921175" sldId="280"/>
            <ac:spMk id="6" creationId="{C25FEE3D-9BFB-CD7F-9089-C58E8DA9B17B}"/>
          </ac:spMkLst>
        </pc:spChg>
        <pc:spChg chg="mod">
          <ac:chgData name="Usuario invitado" userId="S::urn:spo:anon#e831993e995bb3c2e3048f682253d84b057549815fa8a1598f6c9c8fc222cd35::" providerId="AD" clId="Web-{D1EFAAC2-D891-BE3B-B520-A767F8BE8B2E}" dt="2022-06-28T04:46:33.785" v="49" actId="20577"/>
          <ac:spMkLst>
            <pc:docMk/>
            <pc:sldMk cId="1062921175" sldId="280"/>
            <ac:spMk id="7" creationId="{448D485E-26BF-D047-C05E-CEF8F81AEF9E}"/>
          </ac:spMkLst>
        </pc:spChg>
      </pc:sldChg>
    </pc:docChg>
  </pc:docChgLst>
  <pc:docChgLst>
    <pc:chgData name="Carlos Alberto Martinez Sibaja" userId="S::cmartinezsi@unal.edu.co::57ab8974-8636-4ec5-a2da-421be096a67e" providerId="AD" clId="Web-{04955990-BD46-F19D-BC4A-B744CD925DD9}"/>
    <pc:docChg chg="modSld">
      <pc:chgData name="Carlos Alberto Martinez Sibaja" userId="S::cmartinezsi@unal.edu.co::57ab8974-8636-4ec5-a2da-421be096a67e" providerId="AD" clId="Web-{04955990-BD46-F19D-BC4A-B744CD925DD9}" dt="2022-06-28T01:41:46.632" v="1" actId="14100"/>
      <pc:docMkLst>
        <pc:docMk/>
      </pc:docMkLst>
      <pc:sldChg chg="modSp">
        <pc:chgData name="Carlos Alberto Martinez Sibaja" userId="S::cmartinezsi@unal.edu.co::57ab8974-8636-4ec5-a2da-421be096a67e" providerId="AD" clId="Web-{04955990-BD46-F19D-BC4A-B744CD925DD9}" dt="2022-06-28T01:41:46.632" v="1" actId="14100"/>
        <pc:sldMkLst>
          <pc:docMk/>
          <pc:sldMk cId="0" sldId="262"/>
        </pc:sldMkLst>
        <pc:spChg chg="mod">
          <ac:chgData name="Carlos Alberto Martinez Sibaja" userId="S::cmartinezsi@unal.edu.co::57ab8974-8636-4ec5-a2da-421be096a67e" providerId="AD" clId="Web-{04955990-BD46-F19D-BC4A-B744CD925DD9}" dt="2022-06-28T01:41:46.632" v="1" actId="14100"/>
          <ac:spMkLst>
            <pc:docMk/>
            <pc:sldMk cId="0" sldId="262"/>
            <ac:spMk id="10" creationId="{00000000-0000-0000-0000-000000000000}"/>
          </ac:spMkLst>
        </pc:spChg>
      </pc:sldChg>
    </pc:docChg>
  </pc:docChgLst>
  <pc:docChgLst>
    <pc:chgData name="Usuario invitado" userId="S::urn:spo:anon#e831993e995bb3c2e3048f682253d84b057549815fa8a1598f6c9c8fc222cd35::" providerId="AD" clId="Web-{D737959B-6E7E-7C35-767D-1D70F38557BC}"/>
    <pc:docChg chg="addSld delSld modSld">
      <pc:chgData name="Usuario invitado" userId="S::urn:spo:anon#e831993e995bb3c2e3048f682253d84b057549815fa8a1598f6c9c8fc222cd35::" providerId="AD" clId="Web-{D737959B-6E7E-7C35-767D-1D70F38557BC}" dt="2022-06-28T04:39:49.236" v="16" actId="1076"/>
      <pc:docMkLst>
        <pc:docMk/>
      </pc:docMkLst>
      <pc:sldChg chg="addSp delSp modSp add replId">
        <pc:chgData name="Usuario invitado" userId="S::urn:spo:anon#e831993e995bb3c2e3048f682253d84b057549815fa8a1598f6c9c8fc222cd35::" providerId="AD" clId="Web-{D737959B-6E7E-7C35-767D-1D70F38557BC}" dt="2022-06-28T04:39:49.236" v="16" actId="1076"/>
        <pc:sldMkLst>
          <pc:docMk/>
          <pc:sldMk cId="1579183458" sldId="275"/>
        </pc:sldMkLst>
        <pc:spChg chg="mod">
          <ac:chgData name="Usuario invitado" userId="S::urn:spo:anon#e831993e995bb3c2e3048f682253d84b057549815fa8a1598f6c9c8fc222cd35::" providerId="AD" clId="Web-{D737959B-6E7E-7C35-767D-1D70F38557BC}" dt="2022-06-28T04:37:02.779" v="10" actId="20577"/>
          <ac:spMkLst>
            <pc:docMk/>
            <pc:sldMk cId="1579183458" sldId="275"/>
            <ac:spMk id="3" creationId="{00000000-0000-0000-0000-000000000000}"/>
          </ac:spMkLst>
        </pc:spChg>
        <pc:spChg chg="del">
          <ac:chgData name="Usuario invitado" userId="S::urn:spo:anon#e831993e995bb3c2e3048f682253d84b057549815fa8a1598f6c9c8fc222cd35::" providerId="AD" clId="Web-{D737959B-6E7E-7C35-767D-1D70F38557BC}" dt="2022-06-28T04:36:56.872" v="4"/>
          <ac:spMkLst>
            <pc:docMk/>
            <pc:sldMk cId="1579183458" sldId="275"/>
            <ac:spMk id="4" creationId="{04B2B454-118B-F5EC-698D-1AA5473F89E7}"/>
          </ac:spMkLst>
        </pc:spChg>
        <pc:picChg chg="add mod">
          <ac:chgData name="Usuario invitado" userId="S::urn:spo:anon#e831993e995bb3c2e3048f682253d84b057549815fa8a1598f6c9c8fc222cd35::" providerId="AD" clId="Web-{D737959B-6E7E-7C35-767D-1D70F38557BC}" dt="2022-06-28T04:39:49.236" v="16" actId="1076"/>
          <ac:picMkLst>
            <pc:docMk/>
            <pc:sldMk cId="1579183458" sldId="275"/>
            <ac:picMk id="2" creationId="{B72E8F75-D7F2-481D-6E45-089946A7EFCA}"/>
          </ac:picMkLst>
        </pc:picChg>
        <pc:picChg chg="del">
          <ac:chgData name="Usuario invitado" userId="S::urn:spo:anon#e831993e995bb3c2e3048f682253d84b057549815fa8a1598f6c9c8fc222cd35::" providerId="AD" clId="Web-{D737959B-6E7E-7C35-767D-1D70F38557BC}" dt="2022-06-28T04:37:03.888" v="11"/>
          <ac:picMkLst>
            <pc:docMk/>
            <pc:sldMk cId="1579183458" sldId="275"/>
            <ac:picMk id="9" creationId="{AF8B2DC2-9908-D7F2-3F1B-79E7C3AAD2FF}"/>
          </ac:picMkLst>
        </pc:picChg>
      </pc:sldChg>
      <pc:sldChg chg="del">
        <pc:chgData name="Usuario invitado" userId="S::urn:spo:anon#e831993e995bb3c2e3048f682253d84b057549815fa8a1598f6c9c8fc222cd35::" providerId="AD" clId="Web-{D737959B-6E7E-7C35-767D-1D70F38557BC}" dt="2022-06-28T04:36:41.200" v="0"/>
        <pc:sldMkLst>
          <pc:docMk/>
          <pc:sldMk cId="1747455994" sldId="275"/>
        </pc:sldMkLst>
      </pc:sldChg>
      <pc:sldChg chg="del">
        <pc:chgData name="Usuario invitado" userId="S::urn:spo:anon#e831993e995bb3c2e3048f682253d84b057549815fa8a1598f6c9c8fc222cd35::" providerId="AD" clId="Web-{D737959B-6E7E-7C35-767D-1D70F38557BC}" dt="2022-06-28T04:36:44.059" v="2"/>
        <pc:sldMkLst>
          <pc:docMk/>
          <pc:sldMk cId="1264030739" sldId="276"/>
        </pc:sldMkLst>
      </pc:sldChg>
      <pc:sldChg chg="del">
        <pc:chgData name="Usuario invitado" userId="S::urn:spo:anon#e831993e995bb3c2e3048f682253d84b057549815fa8a1598f6c9c8fc222cd35::" providerId="AD" clId="Web-{D737959B-6E7E-7C35-767D-1D70F38557BC}" dt="2022-06-28T04:36:42.575" v="1"/>
        <pc:sldMkLst>
          <pc:docMk/>
          <pc:sldMk cId="1241049894" sldId="277"/>
        </pc:sldMkLst>
      </pc:sldChg>
    </pc:docChg>
  </pc:docChgLst>
  <pc:docChgLst>
    <pc:chgData name="manuel maldonado" userId="S::mmaldonadob@unal.edu.co::28914874-828f-4866-ac1a-87ffbfac03d3" providerId="AD" clId="Web-{75B377D3-3FA6-B993-64CA-D0BE1357EE1E}"/>
    <pc:docChg chg="addSld delSld modSld sldOrd">
      <pc:chgData name="manuel maldonado" userId="S::mmaldonadob@unal.edu.co::28914874-828f-4866-ac1a-87ffbfac03d3" providerId="AD" clId="Web-{75B377D3-3FA6-B993-64CA-D0BE1357EE1E}" dt="2022-06-29T23:41:08.225" v="835" actId="14100"/>
      <pc:docMkLst>
        <pc:docMk/>
      </pc:docMkLst>
      <pc:sldChg chg="modSp">
        <pc:chgData name="manuel maldonado" userId="S::mmaldonadob@unal.edu.co::28914874-828f-4866-ac1a-87ffbfac03d3" providerId="AD" clId="Web-{75B377D3-3FA6-B993-64CA-D0BE1357EE1E}" dt="2022-06-29T21:17:28.443" v="1" actId="20577"/>
        <pc:sldMkLst>
          <pc:docMk/>
          <pc:sldMk cId="2405295171" sldId="268"/>
        </pc:sldMkLst>
        <pc:spChg chg="mod">
          <ac:chgData name="manuel maldonado" userId="S::mmaldonadob@unal.edu.co::28914874-828f-4866-ac1a-87ffbfac03d3" providerId="AD" clId="Web-{75B377D3-3FA6-B993-64CA-D0BE1357EE1E}" dt="2022-06-29T21:17:28.443" v="1" actId="20577"/>
          <ac:spMkLst>
            <pc:docMk/>
            <pc:sldMk cId="2405295171" sldId="268"/>
            <ac:spMk id="2" creationId="{00000000-0000-0000-0000-000000000000}"/>
          </ac:spMkLst>
        </pc:spChg>
      </pc:sldChg>
      <pc:sldChg chg="addSp delSp modSp">
        <pc:chgData name="manuel maldonado" userId="S::mmaldonadob@unal.edu.co::28914874-828f-4866-ac1a-87ffbfac03d3" providerId="AD" clId="Web-{75B377D3-3FA6-B993-64CA-D0BE1357EE1E}" dt="2022-06-29T23:17:49.624" v="450" actId="20577"/>
        <pc:sldMkLst>
          <pc:docMk/>
          <pc:sldMk cId="2640602487" sldId="270"/>
        </pc:sldMkLst>
        <pc:spChg chg="mod">
          <ac:chgData name="manuel maldonado" userId="S::mmaldonadob@unal.edu.co::28914874-828f-4866-ac1a-87ffbfac03d3" providerId="AD" clId="Web-{75B377D3-3FA6-B993-64CA-D0BE1357EE1E}" dt="2022-06-29T23:17:49.624" v="450" actId="20577"/>
          <ac:spMkLst>
            <pc:docMk/>
            <pc:sldMk cId="2640602487" sldId="270"/>
            <ac:spMk id="8" creationId="{4BBBEC25-DC61-9DBE-25A5-C3EB5D9BDD47}"/>
          </ac:spMkLst>
        </pc:spChg>
        <pc:picChg chg="add del mod">
          <ac:chgData name="manuel maldonado" userId="S::mmaldonadob@unal.edu.co::28914874-828f-4866-ac1a-87ffbfac03d3" providerId="AD" clId="Web-{75B377D3-3FA6-B993-64CA-D0BE1357EE1E}" dt="2022-06-29T22:48:16.995" v="46"/>
          <ac:picMkLst>
            <pc:docMk/>
            <pc:sldMk cId="2640602487" sldId="270"/>
            <ac:picMk id="2" creationId="{254C63C2-0EA7-4156-F8E1-F7964CD9345A}"/>
          </ac:picMkLst>
        </pc:picChg>
        <pc:picChg chg="add del mod">
          <ac:chgData name="manuel maldonado" userId="S::mmaldonadob@unal.edu.co::28914874-828f-4866-ac1a-87ffbfac03d3" providerId="AD" clId="Web-{75B377D3-3FA6-B993-64CA-D0BE1357EE1E}" dt="2022-06-29T22:47:19.244" v="42"/>
          <ac:picMkLst>
            <pc:docMk/>
            <pc:sldMk cId="2640602487" sldId="270"/>
            <ac:picMk id="4" creationId="{49478404-3E68-971F-8A81-D7FC4B7ABFF4}"/>
          </ac:picMkLst>
        </pc:picChg>
        <pc:picChg chg="add mod modCrop">
          <ac:chgData name="manuel maldonado" userId="S::mmaldonadob@unal.edu.co::28914874-828f-4866-ac1a-87ffbfac03d3" providerId="AD" clId="Web-{75B377D3-3FA6-B993-64CA-D0BE1357EE1E}" dt="2022-06-29T22:51:49.048" v="120" actId="1076"/>
          <ac:picMkLst>
            <pc:docMk/>
            <pc:sldMk cId="2640602487" sldId="270"/>
            <ac:picMk id="7" creationId="{0EDA47D3-04FC-D0F1-0858-096F06B17AAF}"/>
          </ac:picMkLst>
        </pc:picChg>
        <pc:picChg chg="add mod">
          <ac:chgData name="manuel maldonado" userId="S::mmaldonadob@unal.edu.co::28914874-828f-4866-ac1a-87ffbfac03d3" providerId="AD" clId="Web-{75B377D3-3FA6-B993-64CA-D0BE1357EE1E}" dt="2022-06-29T22:51:47.610" v="119" actId="1076"/>
          <ac:picMkLst>
            <pc:docMk/>
            <pc:sldMk cId="2640602487" sldId="270"/>
            <ac:picMk id="9" creationId="{6F6FA73B-087C-8674-6335-FA93F9000DEE}"/>
          </ac:picMkLst>
        </pc:picChg>
        <pc:picChg chg="add mod">
          <ac:chgData name="manuel maldonado" userId="S::mmaldonadob@unal.edu.co::28914874-828f-4866-ac1a-87ffbfac03d3" providerId="AD" clId="Web-{75B377D3-3FA6-B993-64CA-D0BE1357EE1E}" dt="2022-06-29T22:51:46.095" v="118" actId="1076"/>
          <ac:picMkLst>
            <pc:docMk/>
            <pc:sldMk cId="2640602487" sldId="270"/>
            <ac:picMk id="10" creationId="{4CFC7C20-81BA-EC50-445D-60F5BD3C9537}"/>
          </ac:picMkLst>
        </pc:picChg>
        <pc:picChg chg="add mod">
          <ac:chgData name="manuel maldonado" userId="S::mmaldonadob@unal.edu.co::28914874-828f-4866-ac1a-87ffbfac03d3" providerId="AD" clId="Web-{75B377D3-3FA6-B993-64CA-D0BE1357EE1E}" dt="2022-06-29T22:51:53.142" v="121" actId="1076"/>
          <ac:picMkLst>
            <pc:docMk/>
            <pc:sldMk cId="2640602487" sldId="270"/>
            <ac:picMk id="11" creationId="{2FDE3B2C-64DC-D385-987A-A8979A497438}"/>
          </ac:picMkLst>
        </pc:picChg>
        <pc:picChg chg="mod">
          <ac:chgData name="manuel maldonado" userId="S::mmaldonadob@unal.edu.co::28914874-828f-4866-ac1a-87ffbfac03d3" providerId="AD" clId="Web-{75B377D3-3FA6-B993-64CA-D0BE1357EE1E}" dt="2022-06-29T22:48:46.605" v="53" actId="1076"/>
          <ac:picMkLst>
            <pc:docMk/>
            <pc:sldMk cId="2640602487" sldId="270"/>
            <ac:picMk id="12" creationId="{99BBE318-3DA4-8C2F-E3DE-853593AA449A}"/>
          </ac:picMkLst>
        </pc:picChg>
      </pc:sldChg>
      <pc:sldChg chg="addSp delSp modSp">
        <pc:chgData name="manuel maldonado" userId="S::mmaldonadob@unal.edu.co::28914874-828f-4866-ac1a-87ffbfac03d3" providerId="AD" clId="Web-{75B377D3-3FA6-B993-64CA-D0BE1357EE1E}" dt="2022-06-29T23:20:21.018" v="457" actId="14100"/>
        <pc:sldMkLst>
          <pc:docMk/>
          <pc:sldMk cId="3575905626" sldId="271"/>
        </pc:sldMkLst>
        <pc:picChg chg="del mod">
          <ac:chgData name="manuel maldonado" userId="S::mmaldonadob@unal.edu.co::28914874-828f-4866-ac1a-87ffbfac03d3" providerId="AD" clId="Web-{75B377D3-3FA6-B993-64CA-D0BE1357EE1E}" dt="2022-06-29T23:20:06.190" v="451"/>
          <ac:picMkLst>
            <pc:docMk/>
            <pc:sldMk cId="3575905626" sldId="271"/>
            <ac:picMk id="2" creationId="{DD025378-D3D7-54C6-8381-9765D575D38E}"/>
          </ac:picMkLst>
        </pc:picChg>
        <pc:picChg chg="add mod">
          <ac:chgData name="manuel maldonado" userId="S::mmaldonadob@unal.edu.co::28914874-828f-4866-ac1a-87ffbfac03d3" providerId="AD" clId="Web-{75B377D3-3FA6-B993-64CA-D0BE1357EE1E}" dt="2022-06-29T23:20:21.018" v="457" actId="14100"/>
          <ac:picMkLst>
            <pc:docMk/>
            <pc:sldMk cId="3575905626" sldId="271"/>
            <ac:picMk id="4" creationId="{D522A268-3116-FF18-D7CD-551C6B9721BB}"/>
          </ac:picMkLst>
        </pc:picChg>
      </pc:sldChg>
      <pc:sldChg chg="addSp delSp modSp">
        <pc:chgData name="manuel maldonado" userId="S::mmaldonadob@unal.edu.co::28914874-828f-4866-ac1a-87ffbfac03d3" providerId="AD" clId="Web-{75B377D3-3FA6-B993-64CA-D0BE1357EE1E}" dt="2022-06-29T23:17:38.139" v="448" actId="20577"/>
        <pc:sldMkLst>
          <pc:docMk/>
          <pc:sldMk cId="4005189255" sldId="272"/>
        </pc:sldMkLst>
        <pc:spChg chg="mod">
          <ac:chgData name="manuel maldonado" userId="S::mmaldonadob@unal.edu.co::28914874-828f-4866-ac1a-87ffbfac03d3" providerId="AD" clId="Web-{75B377D3-3FA6-B993-64CA-D0BE1357EE1E}" dt="2022-06-29T23:14:15.758" v="353" actId="20577"/>
          <ac:spMkLst>
            <pc:docMk/>
            <pc:sldMk cId="4005189255" sldId="272"/>
            <ac:spMk id="7" creationId="{C06D0270-2210-8C2E-0A99-0A5AEEF15ECF}"/>
          </ac:spMkLst>
        </pc:spChg>
        <pc:spChg chg="mod">
          <ac:chgData name="manuel maldonado" userId="S::mmaldonadob@unal.edu.co::28914874-828f-4866-ac1a-87ffbfac03d3" providerId="AD" clId="Web-{75B377D3-3FA6-B993-64CA-D0BE1357EE1E}" dt="2022-06-29T23:09:10.172" v="238" actId="20577"/>
          <ac:spMkLst>
            <pc:docMk/>
            <pc:sldMk cId="4005189255" sldId="272"/>
            <ac:spMk id="8" creationId="{4BBBEC25-DC61-9DBE-25A5-C3EB5D9BDD47}"/>
          </ac:spMkLst>
        </pc:spChg>
        <pc:spChg chg="add mod">
          <ac:chgData name="manuel maldonado" userId="S::mmaldonadob@unal.edu.co::28914874-828f-4866-ac1a-87ffbfac03d3" providerId="AD" clId="Web-{75B377D3-3FA6-B993-64CA-D0BE1357EE1E}" dt="2022-06-29T23:17:38.139" v="448" actId="20577"/>
          <ac:spMkLst>
            <pc:docMk/>
            <pc:sldMk cId="4005189255" sldId="272"/>
            <ac:spMk id="11" creationId="{F53FE882-174F-D076-E232-2D1BC2D968E5}"/>
          </ac:spMkLst>
        </pc:spChg>
        <pc:picChg chg="add mod">
          <ac:chgData name="manuel maldonado" userId="S::mmaldonadob@unal.edu.co::28914874-828f-4866-ac1a-87ffbfac03d3" providerId="AD" clId="Web-{75B377D3-3FA6-B993-64CA-D0BE1357EE1E}" dt="2022-06-29T23:14:02.570" v="348" actId="1076"/>
          <ac:picMkLst>
            <pc:docMk/>
            <pc:sldMk cId="4005189255" sldId="272"/>
            <ac:picMk id="2" creationId="{19E7B835-6A05-D79B-6B55-EECA08119612}"/>
          </ac:picMkLst>
        </pc:picChg>
        <pc:picChg chg="del mod">
          <ac:chgData name="manuel maldonado" userId="S::mmaldonadob@unal.edu.co::28914874-828f-4866-ac1a-87ffbfac03d3" providerId="AD" clId="Web-{75B377D3-3FA6-B993-64CA-D0BE1357EE1E}" dt="2022-06-29T23:10:59.065" v="255"/>
          <ac:picMkLst>
            <pc:docMk/>
            <pc:sldMk cId="4005189255" sldId="272"/>
            <ac:picMk id="4" creationId="{CFBF983D-02C0-6D18-2443-D7AEF7E373A0}"/>
          </ac:picMkLst>
        </pc:picChg>
        <pc:picChg chg="del mod">
          <ac:chgData name="manuel maldonado" userId="S::mmaldonadob@unal.edu.co::28914874-828f-4866-ac1a-87ffbfac03d3" providerId="AD" clId="Web-{75B377D3-3FA6-B993-64CA-D0BE1357EE1E}" dt="2022-06-29T23:11:01.503" v="256"/>
          <ac:picMkLst>
            <pc:docMk/>
            <pc:sldMk cId="4005189255" sldId="272"/>
            <ac:picMk id="9" creationId="{B4447348-43B9-E374-21E9-C77DED5B11D7}"/>
          </ac:picMkLst>
        </pc:picChg>
        <pc:picChg chg="add mod">
          <ac:chgData name="manuel maldonado" userId="S::mmaldonadob@unal.edu.co::28914874-828f-4866-ac1a-87ffbfac03d3" providerId="AD" clId="Web-{75B377D3-3FA6-B993-64CA-D0BE1357EE1E}" dt="2022-06-29T23:15:07.385" v="369" actId="1076"/>
          <ac:picMkLst>
            <pc:docMk/>
            <pc:sldMk cId="4005189255" sldId="272"/>
            <ac:picMk id="10" creationId="{8CEC9B2A-DB5D-9B93-4312-14D61135FACC}"/>
          </ac:picMkLst>
        </pc:picChg>
        <pc:picChg chg="add mod modCrop">
          <ac:chgData name="manuel maldonado" userId="S::mmaldonadob@unal.edu.co::28914874-828f-4866-ac1a-87ffbfac03d3" providerId="AD" clId="Web-{75B377D3-3FA6-B993-64CA-D0BE1357EE1E}" dt="2022-06-29T23:15:57.855" v="384" actId="1076"/>
          <ac:picMkLst>
            <pc:docMk/>
            <pc:sldMk cId="4005189255" sldId="272"/>
            <ac:picMk id="12" creationId="{7E89CD01-B326-F96C-59A8-71EFB9B92230}"/>
          </ac:picMkLst>
        </pc:picChg>
        <pc:picChg chg="add mod">
          <ac:chgData name="manuel maldonado" userId="S::mmaldonadob@unal.edu.co::28914874-828f-4866-ac1a-87ffbfac03d3" providerId="AD" clId="Web-{75B377D3-3FA6-B993-64CA-D0BE1357EE1E}" dt="2022-06-29T23:16:52.356" v="414" actId="1076"/>
          <ac:picMkLst>
            <pc:docMk/>
            <pc:sldMk cId="4005189255" sldId="272"/>
            <ac:picMk id="13" creationId="{FA4A327C-0331-54FC-59D9-FF60BA66E6AB}"/>
          </ac:picMkLst>
        </pc:picChg>
        <pc:picChg chg="add del mod">
          <ac:chgData name="manuel maldonado" userId="S::mmaldonadob@unal.edu.co::28914874-828f-4866-ac1a-87ffbfac03d3" providerId="AD" clId="Web-{75B377D3-3FA6-B993-64CA-D0BE1357EE1E}" dt="2022-06-29T23:16:43.528" v="410"/>
          <ac:picMkLst>
            <pc:docMk/>
            <pc:sldMk cId="4005189255" sldId="272"/>
            <ac:picMk id="14" creationId="{346F3F54-328D-0B82-C6EE-7A01356A8B8D}"/>
          </ac:picMkLst>
        </pc:picChg>
      </pc:sldChg>
      <pc:sldChg chg="addSp delSp modSp">
        <pc:chgData name="manuel maldonado" userId="S::mmaldonadob@unal.edu.co::28914874-828f-4866-ac1a-87ffbfac03d3" providerId="AD" clId="Web-{75B377D3-3FA6-B993-64CA-D0BE1357EE1E}" dt="2022-06-29T23:36:08.482" v="811" actId="20577"/>
        <pc:sldMkLst>
          <pc:docMk/>
          <pc:sldMk cId="2663907158" sldId="274"/>
        </pc:sldMkLst>
        <pc:spChg chg="mod">
          <ac:chgData name="manuel maldonado" userId="S::mmaldonadob@unal.edu.co::28914874-828f-4866-ac1a-87ffbfac03d3" providerId="AD" clId="Web-{75B377D3-3FA6-B993-64CA-D0BE1357EE1E}" dt="2022-06-29T23:36:08.482" v="811" actId="20577"/>
          <ac:spMkLst>
            <pc:docMk/>
            <pc:sldMk cId="2663907158" sldId="274"/>
            <ac:spMk id="3" creationId="{00000000-0000-0000-0000-000000000000}"/>
          </ac:spMkLst>
        </pc:spChg>
        <pc:spChg chg="mod">
          <ac:chgData name="manuel maldonado" userId="S::mmaldonadob@unal.edu.co::28914874-828f-4866-ac1a-87ffbfac03d3" providerId="AD" clId="Web-{75B377D3-3FA6-B993-64CA-D0BE1357EE1E}" dt="2022-06-29T23:35:06.996" v="795" actId="20577"/>
          <ac:spMkLst>
            <pc:docMk/>
            <pc:sldMk cId="2663907158" sldId="274"/>
            <ac:spMk id="7" creationId="{BBC39BB1-D560-E543-1C55-898D1CFAC02F}"/>
          </ac:spMkLst>
        </pc:spChg>
        <pc:picChg chg="add del mod">
          <ac:chgData name="manuel maldonado" userId="S::mmaldonadob@unal.edu.co::28914874-828f-4866-ac1a-87ffbfac03d3" providerId="AD" clId="Web-{75B377D3-3FA6-B993-64CA-D0BE1357EE1E}" dt="2022-06-29T23:31:59.194" v="662"/>
          <ac:picMkLst>
            <pc:docMk/>
            <pc:sldMk cId="2663907158" sldId="274"/>
            <ac:picMk id="2" creationId="{F33B6E8D-E3E0-E66B-602A-6054A55F31F5}"/>
          </ac:picMkLst>
        </pc:picChg>
        <pc:picChg chg="add del mod modCrop">
          <ac:chgData name="manuel maldonado" userId="S::mmaldonadob@unal.edu.co::28914874-828f-4866-ac1a-87ffbfac03d3" providerId="AD" clId="Web-{75B377D3-3FA6-B993-64CA-D0BE1357EE1E}" dt="2022-06-29T23:32:17.757" v="673"/>
          <ac:picMkLst>
            <pc:docMk/>
            <pc:sldMk cId="2663907158" sldId="274"/>
            <ac:picMk id="5" creationId="{06A44F8E-A437-0CC3-0B0B-5891792AA2DE}"/>
          </ac:picMkLst>
        </pc:picChg>
        <pc:picChg chg="del mod modCrop">
          <ac:chgData name="manuel maldonado" userId="S::mmaldonadob@unal.edu.co::28914874-828f-4866-ac1a-87ffbfac03d3" providerId="AD" clId="Web-{75B377D3-3FA6-B993-64CA-D0BE1357EE1E}" dt="2022-06-29T23:32:17.023" v="672"/>
          <ac:picMkLst>
            <pc:docMk/>
            <pc:sldMk cId="2663907158" sldId="274"/>
            <ac:picMk id="8" creationId="{5D0CF557-B44D-C405-1B8D-5040D65F2E9F}"/>
          </ac:picMkLst>
        </pc:picChg>
        <pc:picChg chg="add del mod modCrop">
          <ac:chgData name="manuel maldonado" userId="S::mmaldonadob@unal.edu.co::28914874-828f-4866-ac1a-87ffbfac03d3" providerId="AD" clId="Web-{75B377D3-3FA6-B993-64CA-D0BE1357EE1E}" dt="2022-06-29T23:32:18.429" v="674"/>
          <ac:picMkLst>
            <pc:docMk/>
            <pc:sldMk cId="2663907158" sldId="274"/>
            <ac:picMk id="9" creationId="{838620B8-7104-668F-786E-5C5C1F684402}"/>
          </ac:picMkLst>
        </pc:picChg>
        <pc:picChg chg="add del mod modCrop">
          <ac:chgData name="manuel maldonado" userId="S::mmaldonadob@unal.edu.co::28914874-828f-4866-ac1a-87ffbfac03d3" providerId="AD" clId="Web-{75B377D3-3FA6-B993-64CA-D0BE1357EE1E}" dt="2022-06-29T23:32:19.054" v="675"/>
          <ac:picMkLst>
            <pc:docMk/>
            <pc:sldMk cId="2663907158" sldId="274"/>
            <ac:picMk id="10" creationId="{D47D5CCF-264A-8EAF-BEE6-3383D752CEB6}"/>
          </ac:picMkLst>
        </pc:picChg>
        <pc:picChg chg="add mod">
          <ac:chgData name="manuel maldonado" userId="S::mmaldonadob@unal.edu.co::28914874-828f-4866-ac1a-87ffbfac03d3" providerId="AD" clId="Web-{75B377D3-3FA6-B993-64CA-D0BE1357EE1E}" dt="2022-06-29T23:35:13.262" v="796" actId="1076"/>
          <ac:picMkLst>
            <pc:docMk/>
            <pc:sldMk cId="2663907158" sldId="274"/>
            <ac:picMk id="11" creationId="{A4D36D8D-E7C9-5F3C-C8CD-91A2FDAC3600}"/>
          </ac:picMkLst>
        </pc:picChg>
      </pc:sldChg>
      <pc:sldChg chg="addSp modSp">
        <pc:chgData name="manuel maldonado" userId="S::mmaldonadob@unal.edu.co::28914874-828f-4866-ac1a-87ffbfac03d3" providerId="AD" clId="Web-{75B377D3-3FA6-B993-64CA-D0BE1357EE1E}" dt="2022-06-29T23:41:08.225" v="835" actId="14100"/>
        <pc:sldMkLst>
          <pc:docMk/>
          <pc:sldMk cId="317256591" sldId="278"/>
        </pc:sldMkLst>
        <pc:picChg chg="mod">
          <ac:chgData name="manuel maldonado" userId="S::mmaldonadob@unal.edu.co::28914874-828f-4866-ac1a-87ffbfac03d3" providerId="AD" clId="Web-{75B377D3-3FA6-B993-64CA-D0BE1357EE1E}" dt="2022-06-29T23:41:01.772" v="832" actId="1076"/>
          <ac:picMkLst>
            <pc:docMk/>
            <pc:sldMk cId="317256591" sldId="278"/>
            <ac:picMk id="2" creationId="{FE0C015A-78CB-FA2F-5B76-286A1B49B20B}"/>
          </ac:picMkLst>
        </pc:picChg>
        <pc:picChg chg="add mod">
          <ac:chgData name="manuel maldonado" userId="S::mmaldonadob@unal.edu.co::28914874-828f-4866-ac1a-87ffbfac03d3" providerId="AD" clId="Web-{75B377D3-3FA6-B993-64CA-D0BE1357EE1E}" dt="2022-06-29T23:41:08.225" v="835" actId="14100"/>
          <ac:picMkLst>
            <pc:docMk/>
            <pc:sldMk cId="317256591" sldId="278"/>
            <ac:picMk id="4" creationId="{25A7A375-1CD5-3977-BFDA-AE3C9921BBA0}"/>
          </ac:picMkLst>
        </pc:picChg>
      </pc:sldChg>
      <pc:sldChg chg="modSp new del">
        <pc:chgData name="manuel maldonado" userId="S::mmaldonadob@unal.edu.co::28914874-828f-4866-ac1a-87ffbfac03d3" providerId="AD" clId="Web-{75B377D3-3FA6-B993-64CA-D0BE1357EE1E}" dt="2022-06-29T23:28:48.611" v="520"/>
        <pc:sldMkLst>
          <pc:docMk/>
          <pc:sldMk cId="4104751229" sldId="281"/>
        </pc:sldMkLst>
        <pc:spChg chg="mod">
          <ac:chgData name="manuel maldonado" userId="S::mmaldonadob@unal.edu.co::28914874-828f-4866-ac1a-87ffbfac03d3" providerId="AD" clId="Web-{75B377D3-3FA6-B993-64CA-D0BE1357EE1E}" dt="2022-06-29T23:28:27.204" v="518" actId="20577"/>
          <ac:spMkLst>
            <pc:docMk/>
            <pc:sldMk cId="4104751229" sldId="281"/>
            <ac:spMk id="2" creationId="{FEBD6D15-C34D-B5A5-F4C8-77BE77F1CA80}"/>
          </ac:spMkLst>
        </pc:spChg>
      </pc:sldChg>
      <pc:sldChg chg="modSp add ord replId">
        <pc:chgData name="manuel maldonado" userId="S::mmaldonadob@unal.edu.co::28914874-828f-4866-ac1a-87ffbfac03d3" providerId="AD" clId="Web-{75B377D3-3FA6-B993-64CA-D0BE1357EE1E}" dt="2022-06-29T23:35:53.841" v="800" actId="20577"/>
        <pc:sldMkLst>
          <pc:docMk/>
          <pc:sldMk cId="213952353" sldId="282"/>
        </pc:sldMkLst>
        <pc:spChg chg="mod">
          <ac:chgData name="manuel maldonado" userId="S::mmaldonadob@unal.edu.co::28914874-828f-4866-ac1a-87ffbfac03d3" providerId="AD" clId="Web-{75B377D3-3FA6-B993-64CA-D0BE1357EE1E}" dt="2022-06-29T23:35:53.841" v="800" actId="20577"/>
          <ac:spMkLst>
            <pc:docMk/>
            <pc:sldMk cId="213952353" sldId="282"/>
            <ac:spMk id="3" creationId="{00000000-0000-0000-0000-000000000000}"/>
          </ac:spMkLst>
        </pc:spChg>
      </pc:sldChg>
      <pc:sldChg chg="new del">
        <pc:chgData name="manuel maldonado" userId="S::mmaldonadob@unal.edu.co::28914874-828f-4866-ac1a-87ffbfac03d3" providerId="AD" clId="Web-{75B377D3-3FA6-B993-64CA-D0BE1357EE1E}" dt="2022-06-29T23:37:11.312" v="813"/>
        <pc:sldMkLst>
          <pc:docMk/>
          <pc:sldMk cId="1027664067" sldId="283"/>
        </pc:sldMkLst>
      </pc:sldChg>
    </pc:docChg>
  </pc:docChgLst>
  <pc:docChgLst>
    <pc:chgData name="Usuario invitado" userId="S::urn:spo:anon#e831993e995bb3c2e3048f682253d84b057549815fa8a1598f6c9c8fc222cd35::" providerId="AD" clId="Web-{CE1A9839-AB01-6282-BA9E-345DD6BFC2FA}"/>
    <pc:docChg chg="modSld">
      <pc:chgData name="Usuario invitado" userId="S::urn:spo:anon#e831993e995bb3c2e3048f682253d84b057549815fa8a1598f6c9c8fc222cd35::" providerId="AD" clId="Web-{CE1A9839-AB01-6282-BA9E-345DD6BFC2FA}" dt="2022-06-28T01:43:40.023" v="431" actId="14100"/>
      <pc:docMkLst>
        <pc:docMk/>
      </pc:docMkLst>
      <pc:sldChg chg="modSp">
        <pc:chgData name="Usuario invitado" userId="S::urn:spo:anon#e831993e995bb3c2e3048f682253d84b057549815fa8a1598f6c9c8fc222cd35::" providerId="AD" clId="Web-{CE1A9839-AB01-6282-BA9E-345DD6BFC2FA}" dt="2022-06-28T01:39:36.052" v="365" actId="20577"/>
        <pc:sldMkLst>
          <pc:docMk/>
          <pc:sldMk cId="0" sldId="257"/>
        </pc:sldMkLst>
        <pc:spChg chg="mod">
          <ac:chgData name="Usuario invitado" userId="S::urn:spo:anon#e831993e995bb3c2e3048f682253d84b057549815fa8a1598f6c9c8fc222cd35::" providerId="AD" clId="Web-{CE1A9839-AB01-6282-BA9E-345DD6BFC2FA}" dt="2022-06-28T01:39:36.052" v="365" actId="20577"/>
          <ac:spMkLst>
            <pc:docMk/>
            <pc:sldMk cId="0" sldId="257"/>
            <ac:spMk id="9" creationId="{00000000-0000-0000-0000-000000000000}"/>
          </ac:spMkLst>
        </pc:spChg>
      </pc:sldChg>
      <pc:sldChg chg="addSp delSp modSp">
        <pc:chgData name="Usuario invitado" userId="S::urn:spo:anon#e831993e995bb3c2e3048f682253d84b057549815fa8a1598f6c9c8fc222cd35::" providerId="AD" clId="Web-{CE1A9839-AB01-6282-BA9E-345DD6BFC2FA}" dt="2022-06-28T01:42:28.991" v="406"/>
        <pc:sldMkLst>
          <pc:docMk/>
          <pc:sldMk cId="0" sldId="258"/>
        </pc:sldMkLst>
        <pc:spChg chg="mod">
          <ac:chgData name="Usuario invitado" userId="S::urn:spo:anon#e831993e995bb3c2e3048f682253d84b057549815fa8a1598f6c9c8fc222cd35::" providerId="AD" clId="Web-{CE1A9839-AB01-6282-BA9E-345DD6BFC2FA}" dt="2022-06-28T01:41:41.600" v="391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CE1A9839-AB01-6282-BA9E-345DD6BFC2FA}" dt="2022-06-28T01:41:37.944" v="387" actId="1076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Usuario invitado" userId="S::urn:spo:anon#e831993e995bb3c2e3048f682253d84b057549815fa8a1598f6c9c8fc222cd35::" providerId="AD" clId="Web-{CE1A9839-AB01-6282-BA9E-345DD6BFC2FA}" dt="2022-06-28T01:38:19.708" v="348"/>
          <ac:spMkLst>
            <pc:docMk/>
            <pc:sldMk cId="0" sldId="258"/>
            <ac:spMk id="6" creationId="{CBA418F3-8922-BA9F-549D-AC0347E51DB3}"/>
          </ac:spMkLst>
        </pc:spChg>
        <pc:spChg chg="add mod">
          <ac:chgData name="Usuario invitado" userId="S::urn:spo:anon#e831993e995bb3c2e3048f682253d84b057549815fa8a1598f6c9c8fc222cd35::" providerId="AD" clId="Web-{CE1A9839-AB01-6282-BA9E-345DD6BFC2FA}" dt="2022-06-28T01:41:23.444" v="386" actId="1076"/>
          <ac:spMkLst>
            <pc:docMk/>
            <pc:sldMk cId="0" sldId="258"/>
            <ac:spMk id="7" creationId="{448D485E-26BF-D047-C05E-CEF8F81AEF9E}"/>
          </ac:spMkLst>
        </pc:spChg>
        <pc:spChg chg="add del">
          <ac:chgData name="Usuario invitado" userId="S::urn:spo:anon#e831993e995bb3c2e3048f682253d84b057549815fa8a1598f6c9c8fc222cd35::" providerId="AD" clId="Web-{CE1A9839-AB01-6282-BA9E-345DD6BFC2FA}" dt="2022-06-28T01:38:55.521" v="354"/>
          <ac:spMkLst>
            <pc:docMk/>
            <pc:sldMk cId="0" sldId="258"/>
            <ac:spMk id="9" creationId="{0822CE7C-9E50-84E1-3677-F5C288B44E9E}"/>
          </ac:spMkLst>
        </pc:spChg>
        <pc:spChg chg="add del">
          <ac:chgData name="Usuario invitado" userId="S::urn:spo:anon#e831993e995bb3c2e3048f682253d84b057549815fa8a1598f6c9c8fc222cd35::" providerId="AD" clId="Web-{CE1A9839-AB01-6282-BA9E-345DD6BFC2FA}" dt="2022-06-28T01:42:28.991" v="406"/>
          <ac:spMkLst>
            <pc:docMk/>
            <pc:sldMk cId="0" sldId="258"/>
            <ac:spMk id="10" creationId="{9567BC86-9B26-53F8-5E5A-2A4519683D3D}"/>
          </ac:spMkLst>
        </pc:spChg>
      </pc:sldChg>
      <pc:sldChg chg="addSp delSp modSp">
        <pc:chgData name="Usuario invitado" userId="S::urn:spo:anon#e831993e995bb3c2e3048f682253d84b057549815fa8a1598f6c9c8fc222cd35::" providerId="AD" clId="Web-{CE1A9839-AB01-6282-BA9E-345DD6BFC2FA}" dt="2022-06-28T01:43:40.023" v="431" actId="14100"/>
        <pc:sldMkLst>
          <pc:docMk/>
          <pc:sldMk cId="0" sldId="259"/>
        </pc:sldMkLst>
        <pc:spChg chg="mod">
          <ac:chgData name="Usuario invitado" userId="S::urn:spo:anon#e831993e995bb3c2e3048f682253d84b057549815fa8a1598f6c9c8fc222cd35::" providerId="AD" clId="Web-{CE1A9839-AB01-6282-BA9E-345DD6BFC2FA}" dt="2022-06-28T01:43:17.945" v="428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CE1A9839-AB01-6282-BA9E-345DD6BFC2FA}" dt="2022-06-28T01:43:20.945" v="429" actId="107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Usuario invitado" userId="S::urn:spo:anon#e831993e995bb3c2e3048f682253d84b057549815fa8a1598f6c9c8fc222cd35::" providerId="AD" clId="Web-{CE1A9839-AB01-6282-BA9E-345DD6BFC2FA}" dt="2022-06-28T01:42:18.304" v="402"/>
          <ac:spMkLst>
            <pc:docMk/>
            <pc:sldMk cId="0" sldId="259"/>
            <ac:spMk id="7" creationId="{6A2A348E-4BB5-3D58-F80F-FFC6F3271C19}"/>
          </ac:spMkLst>
        </pc:spChg>
        <pc:spChg chg="add del">
          <ac:chgData name="Usuario invitado" userId="S::urn:spo:anon#e831993e995bb3c2e3048f682253d84b057549815fa8a1598f6c9c8fc222cd35::" providerId="AD" clId="Web-{CE1A9839-AB01-6282-BA9E-345DD6BFC2FA}" dt="2022-06-28T01:42:22.866" v="404"/>
          <ac:spMkLst>
            <pc:docMk/>
            <pc:sldMk cId="0" sldId="259"/>
            <ac:spMk id="9" creationId="{873A5973-A4E3-03ED-0C60-B952374DF7F8}"/>
          </ac:spMkLst>
        </pc:spChg>
        <pc:spChg chg="add">
          <ac:chgData name="Usuario invitado" userId="S::urn:spo:anon#e831993e995bb3c2e3048f682253d84b057549815fa8a1598f6c9c8fc222cd35::" providerId="AD" clId="Web-{CE1A9839-AB01-6282-BA9E-345DD6BFC2FA}" dt="2022-06-28T01:42:32.695" v="407"/>
          <ac:spMkLst>
            <pc:docMk/>
            <pc:sldMk cId="0" sldId="259"/>
            <ac:spMk id="11" creationId="{A05538F4-D69B-10C9-5FE1-779F4B6D27A1}"/>
          </ac:spMkLst>
        </pc:spChg>
        <pc:picChg chg="mod">
          <ac:chgData name="Usuario invitado" userId="S::urn:spo:anon#e831993e995bb3c2e3048f682253d84b057549815fa8a1598f6c9c8fc222cd35::" providerId="AD" clId="Web-{CE1A9839-AB01-6282-BA9E-345DD6BFC2FA}" dt="2022-06-28T01:43:40.023" v="431" actId="14100"/>
          <ac:picMkLst>
            <pc:docMk/>
            <pc:sldMk cId="0" sldId="259"/>
            <ac:picMk id="4" creationId="{00000000-0000-0000-0000-000000000000}"/>
          </ac:picMkLst>
        </pc:picChg>
      </pc:sldChg>
      <pc:sldChg chg="modSp">
        <pc:chgData name="Usuario invitado" userId="S::urn:spo:anon#e831993e995bb3c2e3048f682253d84b057549815fa8a1598f6c9c8fc222cd35::" providerId="AD" clId="Web-{CE1A9839-AB01-6282-BA9E-345DD6BFC2FA}" dt="2022-06-28T01:35:57.456" v="332" actId="14100"/>
        <pc:sldMkLst>
          <pc:docMk/>
          <pc:sldMk cId="0" sldId="261"/>
        </pc:sldMkLst>
        <pc:spChg chg="mod">
          <ac:chgData name="Usuario invitado" userId="S::urn:spo:anon#e831993e995bb3c2e3048f682253d84b057549815fa8a1598f6c9c8fc222cd35::" providerId="AD" clId="Web-{CE1A9839-AB01-6282-BA9E-345DD6BFC2FA}" dt="2022-06-28T01:35:57.456" v="332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Usuario invitado" userId="S::urn:spo:anon#e831993e995bb3c2e3048f682253d84b057549815fa8a1598f6c9c8fc222cd35::" providerId="AD" clId="Web-{CE1A9839-AB01-6282-BA9E-345DD6BFC2FA}" dt="2022-06-28T01:36:04.128" v="334" actId="20577"/>
        <pc:sldMkLst>
          <pc:docMk/>
          <pc:sldMk cId="0" sldId="262"/>
        </pc:sldMkLst>
        <pc:spChg chg="mod">
          <ac:chgData name="Usuario invitado" userId="S::urn:spo:anon#e831993e995bb3c2e3048f682253d84b057549815fa8a1598f6c9c8fc222cd35::" providerId="AD" clId="Web-{CE1A9839-AB01-6282-BA9E-345DD6BFC2FA}" dt="2022-06-28T01:36:04.128" v="334" actId="20577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Usuario invitado" userId="S::urn:spo:anon#e831993e995bb3c2e3048f682253d84b057549815fa8a1598f6c9c8fc222cd35::" providerId="AD" clId="Web-{CE1A9839-AB01-6282-BA9E-345DD6BFC2FA}" dt="2022-06-28T01:35:38.972" v="328" actId="20577"/>
        <pc:sldMkLst>
          <pc:docMk/>
          <pc:sldMk cId="0" sldId="263"/>
        </pc:sldMkLst>
        <pc:spChg chg="mod">
          <ac:chgData name="Usuario invitado" userId="S::urn:spo:anon#e831993e995bb3c2e3048f682253d84b057549815fa8a1598f6c9c8fc222cd35::" providerId="AD" clId="Web-{CE1A9839-AB01-6282-BA9E-345DD6BFC2FA}" dt="2022-06-28T01:35:38.972" v="328" actId="20577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Usuario invitado" userId="S::urn:spo:anon#e831993e995bb3c2e3048f682253d84b057549815fa8a1598f6c9c8fc222cd35::" providerId="AD" clId="Web-{CE1A9839-AB01-6282-BA9E-345DD6BFC2FA}" dt="2022-06-28T01:35:34.925" v="327" actId="20577"/>
        <pc:sldMkLst>
          <pc:docMk/>
          <pc:sldMk cId="0" sldId="265"/>
        </pc:sldMkLst>
        <pc:spChg chg="mod">
          <ac:chgData name="Usuario invitado" userId="S::urn:spo:anon#e831993e995bb3c2e3048f682253d84b057549815fa8a1598f6c9c8fc222cd35::" providerId="AD" clId="Web-{CE1A9839-AB01-6282-BA9E-345DD6BFC2FA}" dt="2022-06-28T01:35:34.925" v="327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CE1A9839-AB01-6282-BA9E-345DD6BFC2FA}" dt="2022-06-28T01:29:26.609" v="10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  <pc:docChgLst>
    <pc:chgData name="Usuario invitado" userId="S::urn:spo:anon#e831993e995bb3c2e3048f682253d84b057549815fa8a1598f6c9c8fc222cd35::" providerId="AD" clId="Web-{F76FEC18-0DED-EE38-7DB6-09FFB4A0C165}"/>
    <pc:docChg chg="modSld">
      <pc:chgData name="Usuario invitado" userId="S::urn:spo:anon#e831993e995bb3c2e3048f682253d84b057549815fa8a1598f6c9c8fc222cd35::" providerId="AD" clId="Web-{F76FEC18-0DED-EE38-7DB6-09FFB4A0C165}" dt="2022-06-28T13:02:03.875" v="179" actId="1076"/>
      <pc:docMkLst>
        <pc:docMk/>
      </pc:docMkLst>
      <pc:sldChg chg="addSp modSp">
        <pc:chgData name="Usuario invitado" userId="S::urn:spo:anon#e831993e995bb3c2e3048f682253d84b057549815fa8a1598f6c9c8fc222cd35::" providerId="AD" clId="Web-{F76FEC18-0DED-EE38-7DB6-09FFB4A0C165}" dt="2022-06-28T13:02:03.875" v="179" actId="1076"/>
        <pc:sldMkLst>
          <pc:docMk/>
          <pc:sldMk cId="0" sldId="267"/>
        </pc:sldMkLst>
        <pc:spChg chg="mod">
          <ac:chgData name="Usuario invitado" userId="S::urn:spo:anon#e831993e995bb3c2e3048f682253d84b057549815fa8a1598f6c9c8fc222cd35::" providerId="AD" clId="Web-{F76FEC18-0DED-EE38-7DB6-09FFB4A0C165}" dt="2022-06-28T13:01:55.078" v="176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Usuario invitado" userId="S::urn:spo:anon#e831993e995bb3c2e3048f682253d84b057549815fa8a1598f6c9c8fc222cd35::" providerId="AD" clId="Web-{F76FEC18-0DED-EE38-7DB6-09FFB4A0C165}" dt="2022-06-28T13:02:03.875" v="179" actId="1076"/>
          <ac:spMkLst>
            <pc:docMk/>
            <pc:sldMk cId="0" sldId="267"/>
            <ac:spMk id="5" creationId="{602C4C5E-469B-ECF0-EF28-45467AC06286}"/>
          </ac:spMkLst>
        </pc:spChg>
        <pc:spChg chg="add mod">
          <ac:chgData name="Usuario invitado" userId="S::urn:spo:anon#e831993e995bb3c2e3048f682253d84b057549815fa8a1598f6c9c8fc222cd35::" providerId="AD" clId="Web-{F76FEC18-0DED-EE38-7DB6-09FFB4A0C165}" dt="2022-06-28T13:02:00.703" v="178" actId="1076"/>
          <ac:spMkLst>
            <pc:docMk/>
            <pc:sldMk cId="0" sldId="267"/>
            <ac:spMk id="6" creationId="{D6442EC4-0DFB-C305-56F2-DD3C5E8CE8E0}"/>
          </ac:spMkLst>
        </pc:spChg>
        <pc:spChg chg="mod">
          <ac:chgData name="Usuario invitado" userId="S::urn:spo:anon#e831993e995bb3c2e3048f682253d84b057549815fa8a1598f6c9c8fc222cd35::" providerId="AD" clId="Web-{F76FEC18-0DED-EE38-7DB6-09FFB4A0C165}" dt="2022-06-28T13:01:58.563" v="177" actId="1076"/>
          <ac:spMkLst>
            <pc:docMk/>
            <pc:sldMk cId="0" sldId="267"/>
            <ac:spMk id="7" creationId="{C96B5002-BF12-7BA3-94C2-285254015A75}"/>
          </ac:spMkLst>
        </pc:spChg>
      </pc:sldChg>
      <pc:sldChg chg="addSp delSp modSp">
        <pc:chgData name="Usuario invitado" userId="S::urn:spo:anon#e831993e995bb3c2e3048f682253d84b057549815fa8a1598f6c9c8fc222cd35::" providerId="AD" clId="Web-{F76FEC18-0DED-EE38-7DB6-09FFB4A0C165}" dt="2022-06-28T13:00:01.106" v="166" actId="1076"/>
        <pc:sldMkLst>
          <pc:docMk/>
          <pc:sldMk cId="4005189255" sldId="272"/>
        </pc:sldMkLst>
        <pc:spChg chg="add mod">
          <ac:chgData name="Usuario invitado" userId="S::urn:spo:anon#e831993e995bb3c2e3048f682253d84b057549815fa8a1598f6c9c8fc222cd35::" providerId="AD" clId="Web-{F76FEC18-0DED-EE38-7DB6-09FFB4A0C165}" dt="2022-06-28T12:59:26.433" v="160" actId="20577"/>
          <ac:spMkLst>
            <pc:docMk/>
            <pc:sldMk cId="4005189255" sldId="272"/>
            <ac:spMk id="7" creationId="{C06D0270-2210-8C2E-0A99-0A5AEEF15ECF}"/>
          </ac:spMkLst>
        </pc:spChg>
        <pc:spChg chg="mod">
          <ac:chgData name="Usuario invitado" userId="S::urn:spo:anon#e831993e995bb3c2e3048f682253d84b057549815fa8a1598f6c9c8fc222cd35::" providerId="AD" clId="Web-{F76FEC18-0DED-EE38-7DB6-09FFB4A0C165}" dt="2022-06-28T12:57:40.196" v="101" actId="20577"/>
          <ac:spMkLst>
            <pc:docMk/>
            <pc:sldMk cId="4005189255" sldId="272"/>
            <ac:spMk id="8" creationId="{4BBBEC25-DC61-9DBE-25A5-C3EB5D9BDD47}"/>
          </ac:spMkLst>
        </pc:spChg>
        <pc:picChg chg="add del mod">
          <ac:chgData name="Usuario invitado" userId="S::urn:spo:anon#e831993e995bb3c2e3048f682253d84b057549815fa8a1598f6c9c8fc222cd35::" providerId="AD" clId="Web-{F76FEC18-0DED-EE38-7DB6-09FFB4A0C165}" dt="2022-06-28T12:57:46.790" v="105"/>
          <ac:picMkLst>
            <pc:docMk/>
            <pc:sldMk cId="4005189255" sldId="272"/>
            <ac:picMk id="2" creationId="{FB4A3F0D-CBD3-3FA0-0CB2-123F4E4B36B2}"/>
          </ac:picMkLst>
        </pc:picChg>
        <pc:picChg chg="add mod">
          <ac:chgData name="Usuario invitado" userId="S::urn:spo:anon#e831993e995bb3c2e3048f682253d84b057549815fa8a1598f6c9c8fc222cd35::" providerId="AD" clId="Web-{F76FEC18-0DED-EE38-7DB6-09FFB4A0C165}" dt="2022-06-28T12:58:04.009" v="108" actId="1076"/>
          <ac:picMkLst>
            <pc:docMk/>
            <pc:sldMk cId="4005189255" sldId="272"/>
            <ac:picMk id="4" creationId="{CFBF983D-02C0-6D18-2443-D7AEF7E373A0}"/>
          </ac:picMkLst>
        </pc:picChg>
        <pc:picChg chg="add mod">
          <ac:chgData name="Usuario invitado" userId="S::urn:spo:anon#e831993e995bb3c2e3048f682253d84b057549815fa8a1598f6c9c8fc222cd35::" providerId="AD" clId="Web-{F76FEC18-0DED-EE38-7DB6-09FFB4A0C165}" dt="2022-06-28T13:00:01.106" v="166" actId="1076"/>
          <ac:picMkLst>
            <pc:docMk/>
            <pc:sldMk cId="4005189255" sldId="272"/>
            <ac:picMk id="9" creationId="{B4447348-43B9-E374-21E9-C77DED5B11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5750" y="955466"/>
            <a:ext cx="1243330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05C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05C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05C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251700" y="688847"/>
            <a:ext cx="5080000" cy="8382000"/>
          </a:xfrm>
          <a:custGeom>
            <a:avLst/>
            <a:gdLst/>
            <a:ahLst/>
            <a:cxnLst/>
            <a:rect l="l" t="t" r="r" b="b"/>
            <a:pathLst>
              <a:path w="5080000" h="8382000">
                <a:moveTo>
                  <a:pt x="5080000" y="0"/>
                </a:moveTo>
                <a:lnTo>
                  <a:pt x="0" y="0"/>
                </a:lnTo>
                <a:lnTo>
                  <a:pt x="0" y="8382000"/>
                </a:lnTo>
                <a:lnTo>
                  <a:pt x="5080000" y="8382000"/>
                </a:lnTo>
                <a:lnTo>
                  <a:pt x="5080000" y="0"/>
                </a:lnTo>
                <a:close/>
              </a:path>
            </a:pathLst>
          </a:custGeom>
          <a:solidFill>
            <a:srgbClr val="006986">
              <a:alpha val="4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750" y="955466"/>
            <a:ext cx="1243330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005C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750" y="1719620"/>
            <a:ext cx="12433300" cy="220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7700" y="9275572"/>
            <a:ext cx="30225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larpedia.org/article/N-body_choreographies" TargetMode="External"/><Relationship Id="rId2" Type="http://schemas.openxmlformats.org/officeDocument/2006/relationships/hyperlink" Target="http://diposit.ub.edu/dspace/bitstream/2445/181716/2/tfg_victor_sanchez_lina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WsQlA63oGCM&amp;t=1951s" TargetMode="External"/><Relationship Id="rId4" Type="http://schemas.openxmlformats.org/officeDocument/2006/relationships/hyperlink" Target="http://www.youtube.com/watch?v=1ckvYj3SR1s&amp;t=508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026" y="1582493"/>
            <a:ext cx="4580890" cy="256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100"/>
              </a:spcBef>
            </a:pPr>
            <a:r>
              <a:rPr sz="5800" b="1" spc="55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5800" b="1" spc="-1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800" b="1" spc="20">
                <a:solidFill>
                  <a:srgbClr val="FFFFFF"/>
                </a:solidFill>
                <a:latin typeface="Arial"/>
                <a:cs typeface="Arial"/>
              </a:rPr>
              <a:t>eografía</a:t>
            </a:r>
            <a:r>
              <a:rPr sz="5800" b="1" spc="-75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5800" b="1" spc="55">
                <a:solidFill>
                  <a:srgbClr val="FFFFFF"/>
                </a:solidFill>
                <a:latin typeface="Arial"/>
                <a:cs typeface="Arial"/>
              </a:rPr>
              <a:t>N-cuerpos</a:t>
            </a:r>
            <a:endParaRPr sz="5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29500" y="1559837"/>
            <a:ext cx="4724400" cy="2597811"/>
            <a:chOff x="7429500" y="5961176"/>
            <a:chExt cx="4724400" cy="2597811"/>
          </a:xfrm>
        </p:grpSpPr>
        <p:sp>
          <p:nvSpPr>
            <p:cNvPr id="4" name="object 4"/>
            <p:cNvSpPr/>
            <p:nvPr/>
          </p:nvSpPr>
          <p:spPr>
            <a:xfrm>
              <a:off x="7429500" y="7162622"/>
              <a:ext cx="4724400" cy="1396365"/>
            </a:xfrm>
            <a:custGeom>
              <a:avLst/>
              <a:gdLst/>
              <a:ahLst/>
              <a:cxnLst/>
              <a:rect l="l" t="t" r="r" b="b"/>
              <a:pathLst>
                <a:path w="4724400" h="1396365">
                  <a:moveTo>
                    <a:pt x="4724400" y="1269199"/>
                  </a:moveTo>
                  <a:lnTo>
                    <a:pt x="0" y="1269199"/>
                  </a:lnTo>
                  <a:lnTo>
                    <a:pt x="0" y="1396199"/>
                  </a:lnTo>
                  <a:lnTo>
                    <a:pt x="4724400" y="1396199"/>
                  </a:lnTo>
                  <a:lnTo>
                    <a:pt x="4724400" y="1269199"/>
                  </a:lnTo>
                  <a:close/>
                </a:path>
                <a:path w="4724400" h="1396365">
                  <a:moveTo>
                    <a:pt x="4724400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4724400" y="12700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9500" y="5961176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32529" y="1185703"/>
            <a:ext cx="39636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>
                <a:solidFill>
                  <a:srgbClr val="FFFFFF"/>
                </a:solidFill>
                <a:latin typeface="Arial MT"/>
                <a:cs typeface="Arial MT"/>
              </a:rPr>
              <a:t>Herramientas</a:t>
            </a:r>
            <a:r>
              <a:rPr sz="22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5">
                <a:solidFill>
                  <a:srgbClr val="FFFFFF"/>
                </a:solidFill>
                <a:latin typeface="Arial MT"/>
                <a:cs typeface="Arial MT"/>
              </a:rPr>
              <a:t>Computacionales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5017CC1E-652B-D500-7CF8-660A52B2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118" y="5511182"/>
            <a:ext cx="4166367" cy="1251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SolGeneral.py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10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153631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 dirty="0">
                <a:latin typeface="Arial MT"/>
              </a:rPr>
              <a:t>A partir de un diferencial de aceleración se descompone en dos de primer grado para cada masa y se resuelven las EDO con cuatro métodos numéricos (Euler, Runge </a:t>
            </a:r>
            <a:r>
              <a:rPr lang="es-ES" sz="3300" spc="-125" dirty="0" err="1">
                <a:latin typeface="Arial MT"/>
              </a:rPr>
              <a:t>Kutta</a:t>
            </a:r>
            <a:r>
              <a:rPr lang="es-ES" sz="3300" spc="-125" dirty="0">
                <a:latin typeface="Arial MT"/>
              </a:rPr>
              <a:t> 4, </a:t>
            </a:r>
            <a:r>
              <a:rPr lang="es-ES" sz="3300" spc="-125" dirty="0" err="1">
                <a:latin typeface="Arial MT"/>
              </a:rPr>
              <a:t>Leap</a:t>
            </a:r>
            <a:r>
              <a:rPr lang="es-ES" sz="3300" spc="-125" dirty="0">
                <a:latin typeface="Arial MT"/>
              </a:rPr>
              <a:t> </a:t>
            </a:r>
            <a:r>
              <a:rPr lang="es-ES" sz="3300" spc="-125" dirty="0" err="1">
                <a:latin typeface="Arial MT"/>
              </a:rPr>
              <a:t>Frog</a:t>
            </a:r>
            <a:r>
              <a:rPr lang="es-ES" sz="3300" spc="-125" dirty="0">
                <a:latin typeface="Arial MT"/>
              </a:rPr>
              <a:t> y </a:t>
            </a:r>
            <a:r>
              <a:rPr lang="es-ES" sz="3300" spc="-125" dirty="0" err="1">
                <a:latin typeface="Arial MT"/>
              </a:rPr>
              <a:t>Verlet</a:t>
            </a:r>
            <a:r>
              <a:rPr lang="es-ES" sz="3300" spc="-125" dirty="0">
                <a:latin typeface="Arial MT"/>
              </a:rPr>
              <a:t>).</a:t>
            </a:r>
          </a:p>
        </p:txBody>
      </p:sp>
      <p:pic>
        <p:nvPicPr>
          <p:cNvPr id="12" name="Imagen 15" descr="Texto&#10;&#10;Descripción generada automáticamente">
            <a:extLst>
              <a:ext uri="{FF2B5EF4-FFF2-40B4-BE49-F238E27FC236}">
                <a16:creationId xmlns:a16="http://schemas.microsoft.com/office/drawing/2014/main" id="{99BBE318-3DA4-8C2F-E3DE-853593AA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25" y="5040116"/>
            <a:ext cx="11423972" cy="3526959"/>
          </a:xfrm>
          <a:prstGeom prst="rect">
            <a:avLst/>
          </a:prstGeom>
        </p:spPr>
      </p:pic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EDA47D3-04FC-D0F1-0858-096F06B17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72" r="13063" b="2532"/>
          <a:stretch/>
        </p:blipFill>
        <p:spPr>
          <a:xfrm>
            <a:off x="10002733" y="3836643"/>
            <a:ext cx="1297699" cy="690380"/>
          </a:xfrm>
          <a:prstGeom prst="rect">
            <a:avLst/>
          </a:prstGeom>
        </p:spPr>
      </p:pic>
      <p:pic>
        <p:nvPicPr>
          <p:cNvPr id="9" name="Picture 9" descr="A picture containing tool, scissors&#10;&#10;Description automatically generated">
            <a:extLst>
              <a:ext uri="{FF2B5EF4-FFF2-40B4-BE49-F238E27FC236}">
                <a16:creationId xmlns:a16="http://schemas.microsoft.com/office/drawing/2014/main" id="{6F6FA73B-087C-8674-6335-FA93F9000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591" y="3888026"/>
            <a:ext cx="480202" cy="632602"/>
          </a:xfrm>
          <a:prstGeom prst="rect">
            <a:avLst/>
          </a:prstGeom>
        </p:spPr>
      </p:pic>
      <p:pic>
        <p:nvPicPr>
          <p:cNvPr id="10" name="Picture 10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4CFC7C20-81BA-EC50-445D-60F5BD3C9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157" y="3712916"/>
            <a:ext cx="2743200" cy="1127253"/>
          </a:xfrm>
          <a:prstGeom prst="rect">
            <a:avLst/>
          </a:prstGeom>
        </p:spPr>
      </p:pic>
      <p:pic>
        <p:nvPicPr>
          <p:cNvPr id="11" name="Picture 12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2FDE3B2C-64DC-D385-987A-A8979A497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220" y="3792508"/>
            <a:ext cx="3546968" cy="9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Verlet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11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154914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 dirty="0">
                <a:latin typeface="Arial MT"/>
              </a:rPr>
              <a:t>Es un método para la solución de EDO de segundo orden el cual hace uso de dos series de Taylor para incrementos </a:t>
            </a:r>
            <a:r>
              <a:rPr lang="es-ES" sz="3300" spc="-125" dirty="0" err="1">
                <a:latin typeface="Arial MT"/>
              </a:rPr>
              <a:t>dt</a:t>
            </a:r>
            <a:r>
              <a:rPr lang="es-ES" sz="3300" spc="-125" dirty="0">
                <a:latin typeface="Arial MT"/>
              </a:rPr>
              <a:t> y –</a:t>
            </a:r>
            <a:r>
              <a:rPr lang="es-ES" sz="3300" spc="-125" dirty="0" err="1">
                <a:latin typeface="Arial MT"/>
              </a:rPr>
              <a:t>dt</a:t>
            </a:r>
            <a:r>
              <a:rPr lang="es-ES" sz="3300" spc="-125" dirty="0">
                <a:latin typeface="Arial MT"/>
              </a:rPr>
              <a:t>.</a:t>
            </a:r>
          </a:p>
          <a:p>
            <a:pPr marL="12700" algn="just">
              <a:spcBef>
                <a:spcPts val="100"/>
              </a:spcBef>
            </a:pPr>
            <a:endParaRPr lang="es-ES" sz="3300" spc="-125" dirty="0">
              <a:latin typeface="Arial M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06D0270-2210-8C2E-0A99-0A5AEEF15ECF}"/>
              </a:ext>
            </a:extLst>
          </p:cNvPr>
          <p:cNvSpPr txBox="1"/>
          <p:nvPr/>
        </p:nvSpPr>
        <p:spPr>
          <a:xfrm>
            <a:off x="611119" y="5103639"/>
            <a:ext cx="11783971" cy="10284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 dirty="0">
                <a:latin typeface="Arial MT"/>
              </a:rPr>
              <a:t>Con lo que las nuevas posiciones no dependen explícitamente de la velocidad (reduciendo la carga computacional): </a:t>
            </a:r>
            <a:endParaRPr lang="es-ES" dirty="0">
              <a:cs typeface="Calibri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19E7B835-6A05-D79B-6B55-EECA0811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8" y="3149136"/>
            <a:ext cx="8197990" cy="177771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CEC9B2A-DB5D-9B93-4312-14D61135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06" y="6341685"/>
            <a:ext cx="6897511" cy="652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3FE882-174F-D076-E232-2D1BC2D968E5}"/>
              </a:ext>
            </a:extLst>
          </p:cNvPr>
          <p:cNvSpPr txBox="1"/>
          <p:nvPr/>
        </p:nvSpPr>
        <p:spPr>
          <a:xfrm>
            <a:off x="610448" y="7354997"/>
            <a:ext cx="1178334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300" dirty="0">
                <a:latin typeface="Arial MT"/>
              </a:rPr>
              <a:t>pero si necesita                para iniciar.               se calcular con otro método numérico</a:t>
            </a:r>
          </a:p>
        </p:txBody>
      </p:sp>
      <p:pic>
        <p:nvPicPr>
          <p:cNvPr id="12" name="Picture 10" descr="Diagram&#10;&#10;Description automatically generated">
            <a:extLst>
              <a:ext uri="{FF2B5EF4-FFF2-40B4-BE49-F238E27FC236}">
                <a16:creationId xmlns:a16="http://schemas.microsoft.com/office/drawing/2014/main" id="{7E89CD01-B326-F96C-59A8-71EFB9B92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40" t="2777" r="39136" b="-3207"/>
          <a:stretch/>
        </p:blipFill>
        <p:spPr>
          <a:xfrm>
            <a:off x="3893144" y="7325148"/>
            <a:ext cx="1422524" cy="654897"/>
          </a:xfrm>
          <a:prstGeom prst="rect">
            <a:avLst/>
          </a:prstGeom>
        </p:spPr>
      </p:pic>
      <p:pic>
        <p:nvPicPr>
          <p:cNvPr id="13" name="Picture 10" descr="Diagram&#10;&#10;Description automatically generated">
            <a:extLst>
              <a:ext uri="{FF2B5EF4-FFF2-40B4-BE49-F238E27FC236}">
                <a16:creationId xmlns:a16="http://schemas.microsoft.com/office/drawing/2014/main" id="{FA4A327C-0331-54FC-59D9-FF60BA66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40" t="2777" r="39136" b="-3207"/>
          <a:stretch/>
        </p:blipFill>
        <p:spPr>
          <a:xfrm>
            <a:off x="7808971" y="7298073"/>
            <a:ext cx="1422524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8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Verlet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12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El cual se implementa en el código de la siguiente forma.</a:t>
            </a: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D522A268-3116-FF18-D7CD-551C6B97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5" y="3069969"/>
            <a:ext cx="11665936" cy="50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13</a:t>
            </a:fld>
            <a:endParaRPr spc="-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285" y="930460"/>
            <a:ext cx="5519420" cy="119519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s-ES" spc="30" dirty="0"/>
              <a:t>Condiciones iniciales</a:t>
            </a:r>
            <a:endParaRPr lang="es-ES" b="0" spc="30" dirty="0"/>
          </a:p>
          <a:p>
            <a:pPr marL="12700">
              <a:spcBef>
                <a:spcPts val="100"/>
              </a:spcBef>
            </a:pPr>
            <a:endParaRPr lang="es-ES" spc="3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FCFE9D9-14E0-9CC0-44A1-3707841A05DA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BC39BB1-D560-E543-1C55-898D1CFAC02F}"/>
              </a:ext>
            </a:extLst>
          </p:cNvPr>
          <p:cNvSpPr txBox="1"/>
          <p:nvPr/>
        </p:nvSpPr>
        <p:spPr>
          <a:xfrm>
            <a:off x="723988" y="2281427"/>
            <a:ext cx="11146000" cy="153631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Se utilizaron las condiciones iniciales propuestas por </a:t>
            </a:r>
            <a:r>
              <a:rPr lang="es-ES" sz="3300" spc="-125" err="1">
                <a:latin typeface="Arial MT"/>
              </a:rPr>
              <a:t>Sanchez</a:t>
            </a:r>
            <a:r>
              <a:rPr lang="es-ES" sz="3300" spc="-125">
                <a:latin typeface="Arial MT"/>
              </a:rPr>
              <a:t> en su artículo [1], donde las unidades son tales que la constante de gravitación universal tome valor unitario.        </a:t>
            </a:r>
            <a:endParaRPr lang="es-ES"/>
          </a:p>
        </p:txBody>
      </p:sp>
      <p:pic>
        <p:nvPicPr>
          <p:cNvPr id="8" name="Imagen 8" descr="Tabla&#10;&#10;Descripción generada automáticamente">
            <a:extLst>
              <a:ext uri="{FF2B5EF4-FFF2-40B4-BE49-F238E27FC236}">
                <a16:creationId xmlns:a16="http://schemas.microsoft.com/office/drawing/2014/main" id="{5D0CF557-B44D-C405-1B8D-5040D65F2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0" t="19494" r="67063" b="15523"/>
          <a:stretch/>
        </p:blipFill>
        <p:spPr>
          <a:xfrm>
            <a:off x="7982089" y="3769514"/>
            <a:ext cx="2709163" cy="1627570"/>
          </a:xfrm>
          <a:prstGeom prst="rect">
            <a:avLst/>
          </a:prstGeom>
        </p:spPr>
      </p:pic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F33B6E8D-E3E0-E66B-602A-6054A55F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6" y="4050262"/>
            <a:ext cx="6933633" cy="4370234"/>
          </a:xfrm>
          <a:prstGeom prst="rect">
            <a:avLst/>
          </a:prstGeom>
        </p:spPr>
      </p:pic>
      <p:pic>
        <p:nvPicPr>
          <p:cNvPr id="5" name="Imagen 8" descr="Tabla&#10;&#10;Descripción generada automáticamente">
            <a:extLst>
              <a:ext uri="{FF2B5EF4-FFF2-40B4-BE49-F238E27FC236}">
                <a16:creationId xmlns:a16="http://schemas.microsoft.com/office/drawing/2014/main" id="{06A44F8E-A437-0CC3-0B0B-5891792AA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9" t="20939" r="55772" b="16245"/>
          <a:stretch/>
        </p:blipFill>
        <p:spPr>
          <a:xfrm>
            <a:off x="10499405" y="3796574"/>
            <a:ext cx="1363593" cy="1573335"/>
          </a:xfrm>
          <a:prstGeom prst="rect">
            <a:avLst/>
          </a:prstGeom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838620B8-7104-668F-786E-5C5C1F68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45" t="21300" r="32853" b="15884"/>
          <a:stretch/>
        </p:blipFill>
        <p:spPr>
          <a:xfrm>
            <a:off x="8027190" y="5610122"/>
            <a:ext cx="2627789" cy="1573334"/>
          </a:xfrm>
          <a:prstGeom prst="rect">
            <a:avLst/>
          </a:prstGeom>
        </p:spPr>
      </p:pic>
      <p:pic>
        <p:nvPicPr>
          <p:cNvPr id="10" name="Imagen 8" descr="Tabla&#10;&#10;Descripción generada automáticamente">
            <a:extLst>
              <a:ext uri="{FF2B5EF4-FFF2-40B4-BE49-F238E27FC236}">
                <a16:creationId xmlns:a16="http://schemas.microsoft.com/office/drawing/2014/main" id="{D47D5CCF-264A-8EAF-BEE6-3383D752C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29" t="21300" r="7810" b="15884"/>
          <a:stretch/>
        </p:blipFill>
        <p:spPr>
          <a:xfrm>
            <a:off x="8099367" y="7387580"/>
            <a:ext cx="2772311" cy="15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14</a:t>
            </a:fld>
            <a:endParaRPr spc="-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285" y="930460"/>
            <a:ext cx="551942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pc="30" dirty="0"/>
              <a:t>Creación del gif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FCFE9D9-14E0-9CC0-44A1-3707841A05DA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BC39BB1-D560-E543-1C55-898D1CFAC02F}"/>
              </a:ext>
            </a:extLst>
          </p:cNvPr>
          <p:cNvSpPr txBox="1"/>
          <p:nvPr/>
        </p:nvSpPr>
        <p:spPr>
          <a:xfrm>
            <a:off x="723988" y="2281427"/>
            <a:ext cx="11146000" cy="256480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 dirty="0">
                <a:latin typeface="Arial MT"/>
              </a:rPr>
              <a:t>Se organizaron los datos de todas las masas y se utilizó la librería </a:t>
            </a:r>
            <a:r>
              <a:rPr lang="es-ES" sz="3300" spc="-125" dirty="0" err="1">
                <a:ea typeface="+mn-lt"/>
                <a:cs typeface="+mn-lt"/>
              </a:rPr>
              <a:t>matplotlib.animation</a:t>
            </a:r>
            <a:r>
              <a:rPr lang="es-ES" sz="3300" spc="-125" dirty="0">
                <a:ea typeface="+mn-lt"/>
                <a:cs typeface="+mn-lt"/>
              </a:rPr>
              <a:t> para hacer el gif con la gráfica de las posiciones en tres dimensiones  (Este código es computacionalmente exigente )</a:t>
            </a:r>
            <a:endParaRPr lang="es-ES" dirty="0">
              <a:latin typeface="Calibri"/>
              <a:cs typeface="Calibri"/>
            </a:endParaRPr>
          </a:p>
          <a:p>
            <a:pPr marL="12700" algn="just">
              <a:spcBef>
                <a:spcPts val="100"/>
              </a:spcBef>
            </a:pPr>
            <a:endParaRPr lang="es-ES" sz="3300" spc="-125" dirty="0">
              <a:latin typeface="Arial MT"/>
              <a:cs typeface="Calibri"/>
            </a:endParaRP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A4D36D8D-E7C9-5F3C-C8CD-91A2FDAC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26" y="4243162"/>
            <a:ext cx="5822808" cy="49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Coreografía 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15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Resultados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endParaRPr lang="es-ES" sz="3300" spc="-125">
              <a:latin typeface="Arial M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B2B454-118B-F5EC-698D-1AA5473F89E7}"/>
              </a:ext>
            </a:extLst>
          </p:cNvPr>
          <p:cNvSpPr txBox="1"/>
          <p:nvPr/>
        </p:nvSpPr>
        <p:spPr>
          <a:xfrm>
            <a:off x="858473" y="2269201"/>
            <a:ext cx="11146000" cy="255198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Para cada uno de los métodos de derivación numérica se ejecutó el </a:t>
            </a:r>
            <a:r>
              <a:rPr lang="es-ES" sz="3300" spc="-125" err="1">
                <a:latin typeface="Arial MT"/>
              </a:rPr>
              <a:t>makefile</a:t>
            </a:r>
            <a:r>
              <a:rPr lang="es-ES" sz="3300" spc="-125">
                <a:latin typeface="Arial MT"/>
              </a:rPr>
              <a:t> para un número de iteraciones donde se apreciará una evolución del sistema que permitiera establecer si tomaba o no la forma de lemniscata propia de la coreografía.        </a:t>
            </a:r>
          </a:p>
        </p:txBody>
      </p:sp>
      <p:pic>
        <p:nvPicPr>
          <p:cNvPr id="9" name="Imagen 9">
            <a:extLst>
              <a:ext uri="{FF2B5EF4-FFF2-40B4-BE49-F238E27FC236}">
                <a16:creationId xmlns:a16="http://schemas.microsoft.com/office/drawing/2014/main" id="{AF8B2DC2-9908-D7F2-3F1B-79E7C3AA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13" y="4865321"/>
            <a:ext cx="6460609" cy="39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0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Euler 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16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Resultados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endParaRPr lang="es-ES" sz="3300" spc="-125">
              <a:latin typeface="Arial MT"/>
            </a:endParaRPr>
          </a:p>
        </p:txBody>
      </p:sp>
      <p:pic>
        <p:nvPicPr>
          <p:cNvPr id="2" name="Imagen 6">
            <a:extLst>
              <a:ext uri="{FF2B5EF4-FFF2-40B4-BE49-F238E27FC236}">
                <a16:creationId xmlns:a16="http://schemas.microsoft.com/office/drawing/2014/main" id="{B72E8F75-D7F2-481D-6E45-089946A7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61" y="2073311"/>
            <a:ext cx="7846968" cy="71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8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Runge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Kutta</a:t>
            </a: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 4 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17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Resultados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endParaRPr lang="es-ES" sz="3300" spc="-125">
              <a:latin typeface="Arial MT"/>
            </a:endParaRP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4DAE060B-FDE0-4B7D-1733-F4B6B4C8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76" y="2021785"/>
            <a:ext cx="7626133" cy="70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2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E0C015A-78CB-FA2F-5B76-286A1B49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379" y="3306303"/>
            <a:ext cx="5180146" cy="45976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Leap</a:t>
            </a: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Frog</a:t>
            </a: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18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Resultados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endParaRPr lang="es-ES" sz="3300" spc="-125">
              <a:latin typeface="Arial MT"/>
            </a:endParaRPr>
          </a:p>
        </p:txBody>
      </p:sp>
      <p:pic>
        <p:nvPicPr>
          <p:cNvPr id="4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25A7A375-1CD5-3977-BFDA-AE3C9921B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53" y="1975866"/>
            <a:ext cx="8724943" cy="65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Método de </a:t>
            </a: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Verlet</a:t>
            </a: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19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Resultados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BBEC25-DC61-9DBE-25A5-C3EB5D9BDD47}"/>
              </a:ext>
            </a:extLst>
          </p:cNvPr>
          <p:cNvSpPr txBox="1"/>
          <p:nvPr/>
        </p:nvSpPr>
        <p:spPr>
          <a:xfrm>
            <a:off x="650632" y="1975778"/>
            <a:ext cx="11783971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endParaRPr lang="es-ES" sz="3300" spc="-125">
              <a:latin typeface="Arial MT"/>
            </a:endParaRP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E75AD1D8-D564-4879-99E9-B355C01B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54" y="1972350"/>
            <a:ext cx="7491178" cy="69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4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1481" y="3235547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30600" y="2179"/>
                </a:lnTo>
                <a:lnTo>
                  <a:pt x="385289" y="8718"/>
                </a:lnTo>
                <a:lnTo>
                  <a:pt x="340655" y="19615"/>
                </a:lnTo>
                <a:lnTo>
                  <a:pt x="297036" y="34872"/>
                </a:lnTo>
                <a:lnTo>
                  <a:pt x="254772" y="54488"/>
                </a:lnTo>
                <a:lnTo>
                  <a:pt x="214201" y="78463"/>
                </a:lnTo>
                <a:lnTo>
                  <a:pt x="175660" y="106796"/>
                </a:lnTo>
                <a:lnTo>
                  <a:pt x="139490" y="139489"/>
                </a:lnTo>
                <a:lnTo>
                  <a:pt x="106797" y="175660"/>
                </a:lnTo>
                <a:lnTo>
                  <a:pt x="78463" y="214200"/>
                </a:lnTo>
                <a:lnTo>
                  <a:pt x="54488" y="254772"/>
                </a:lnTo>
                <a:lnTo>
                  <a:pt x="34872" y="297036"/>
                </a:lnTo>
                <a:lnTo>
                  <a:pt x="19615" y="340654"/>
                </a:lnTo>
                <a:lnTo>
                  <a:pt x="8718" y="385288"/>
                </a:lnTo>
                <a:lnTo>
                  <a:pt x="2179" y="430600"/>
                </a:lnTo>
                <a:lnTo>
                  <a:pt x="0" y="476249"/>
                </a:lnTo>
                <a:lnTo>
                  <a:pt x="2179" y="521899"/>
                </a:lnTo>
                <a:lnTo>
                  <a:pt x="8718" y="567210"/>
                </a:lnTo>
                <a:lnTo>
                  <a:pt x="19615" y="611844"/>
                </a:lnTo>
                <a:lnTo>
                  <a:pt x="34872" y="655463"/>
                </a:lnTo>
                <a:lnTo>
                  <a:pt x="54488" y="697727"/>
                </a:lnTo>
                <a:lnTo>
                  <a:pt x="78463" y="738298"/>
                </a:lnTo>
                <a:lnTo>
                  <a:pt x="106797" y="776838"/>
                </a:lnTo>
                <a:lnTo>
                  <a:pt x="139490" y="813008"/>
                </a:lnTo>
                <a:lnTo>
                  <a:pt x="175660" y="845702"/>
                </a:lnTo>
                <a:lnTo>
                  <a:pt x="214201" y="874036"/>
                </a:lnTo>
                <a:lnTo>
                  <a:pt x="254772" y="898011"/>
                </a:lnTo>
                <a:lnTo>
                  <a:pt x="297036" y="917626"/>
                </a:lnTo>
                <a:lnTo>
                  <a:pt x="340655" y="932883"/>
                </a:lnTo>
                <a:lnTo>
                  <a:pt x="385289" y="943781"/>
                </a:lnTo>
                <a:lnTo>
                  <a:pt x="430600" y="950320"/>
                </a:lnTo>
                <a:lnTo>
                  <a:pt x="476249" y="952499"/>
                </a:lnTo>
                <a:lnTo>
                  <a:pt x="521899" y="950320"/>
                </a:lnTo>
                <a:lnTo>
                  <a:pt x="567210" y="943781"/>
                </a:lnTo>
                <a:lnTo>
                  <a:pt x="611844" y="932883"/>
                </a:lnTo>
                <a:lnTo>
                  <a:pt x="655463" y="917626"/>
                </a:lnTo>
                <a:lnTo>
                  <a:pt x="697727" y="898011"/>
                </a:lnTo>
                <a:lnTo>
                  <a:pt x="738298" y="874036"/>
                </a:lnTo>
                <a:lnTo>
                  <a:pt x="776839" y="845702"/>
                </a:lnTo>
                <a:lnTo>
                  <a:pt x="813009" y="813008"/>
                </a:lnTo>
                <a:lnTo>
                  <a:pt x="845702" y="776838"/>
                </a:lnTo>
                <a:lnTo>
                  <a:pt x="874036" y="738298"/>
                </a:lnTo>
                <a:lnTo>
                  <a:pt x="898011" y="697727"/>
                </a:lnTo>
                <a:lnTo>
                  <a:pt x="917627" y="655463"/>
                </a:lnTo>
                <a:lnTo>
                  <a:pt x="932884" y="611844"/>
                </a:lnTo>
                <a:lnTo>
                  <a:pt x="943782" y="567210"/>
                </a:lnTo>
                <a:lnTo>
                  <a:pt x="950320" y="521899"/>
                </a:lnTo>
                <a:lnTo>
                  <a:pt x="952500" y="476249"/>
                </a:lnTo>
                <a:lnTo>
                  <a:pt x="950320" y="430600"/>
                </a:lnTo>
                <a:lnTo>
                  <a:pt x="943782" y="385288"/>
                </a:lnTo>
                <a:lnTo>
                  <a:pt x="932884" y="340654"/>
                </a:lnTo>
                <a:lnTo>
                  <a:pt x="917627" y="297036"/>
                </a:lnTo>
                <a:lnTo>
                  <a:pt x="898011" y="254772"/>
                </a:lnTo>
                <a:lnTo>
                  <a:pt x="874036" y="214200"/>
                </a:lnTo>
                <a:lnTo>
                  <a:pt x="845702" y="175660"/>
                </a:lnTo>
                <a:lnTo>
                  <a:pt x="813009" y="139489"/>
                </a:lnTo>
                <a:lnTo>
                  <a:pt x="776839" y="106796"/>
                </a:lnTo>
                <a:lnTo>
                  <a:pt x="738298" y="78463"/>
                </a:lnTo>
                <a:lnTo>
                  <a:pt x="697727" y="54488"/>
                </a:lnTo>
                <a:lnTo>
                  <a:pt x="655463" y="34872"/>
                </a:lnTo>
                <a:lnTo>
                  <a:pt x="611844" y="19615"/>
                </a:lnTo>
                <a:lnTo>
                  <a:pt x="567210" y="8718"/>
                </a:lnTo>
                <a:lnTo>
                  <a:pt x="521899" y="2179"/>
                </a:lnTo>
                <a:lnTo>
                  <a:pt x="476249" y="0"/>
                </a:lnTo>
                <a:close/>
              </a:path>
            </a:pathLst>
          </a:custGeom>
          <a:solidFill>
            <a:srgbClr val="059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481" y="6241214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30600" y="2179"/>
                </a:lnTo>
                <a:lnTo>
                  <a:pt x="385289" y="8718"/>
                </a:lnTo>
                <a:lnTo>
                  <a:pt x="340655" y="19615"/>
                </a:lnTo>
                <a:lnTo>
                  <a:pt x="297036" y="34872"/>
                </a:lnTo>
                <a:lnTo>
                  <a:pt x="254772" y="54488"/>
                </a:lnTo>
                <a:lnTo>
                  <a:pt x="214201" y="78463"/>
                </a:lnTo>
                <a:lnTo>
                  <a:pt x="175660" y="106797"/>
                </a:lnTo>
                <a:lnTo>
                  <a:pt x="139490" y="139490"/>
                </a:lnTo>
                <a:lnTo>
                  <a:pt x="106797" y="175661"/>
                </a:lnTo>
                <a:lnTo>
                  <a:pt x="78463" y="214201"/>
                </a:lnTo>
                <a:lnTo>
                  <a:pt x="54488" y="254772"/>
                </a:lnTo>
                <a:lnTo>
                  <a:pt x="34872" y="297037"/>
                </a:lnTo>
                <a:lnTo>
                  <a:pt x="19615" y="340655"/>
                </a:lnTo>
                <a:lnTo>
                  <a:pt x="8718" y="385289"/>
                </a:lnTo>
                <a:lnTo>
                  <a:pt x="2179" y="430600"/>
                </a:lnTo>
                <a:lnTo>
                  <a:pt x="0" y="476250"/>
                </a:lnTo>
                <a:lnTo>
                  <a:pt x="2179" y="521899"/>
                </a:lnTo>
                <a:lnTo>
                  <a:pt x="8718" y="567211"/>
                </a:lnTo>
                <a:lnTo>
                  <a:pt x="19615" y="611845"/>
                </a:lnTo>
                <a:lnTo>
                  <a:pt x="34872" y="655463"/>
                </a:lnTo>
                <a:lnTo>
                  <a:pt x="54488" y="697727"/>
                </a:lnTo>
                <a:lnTo>
                  <a:pt x="78463" y="738299"/>
                </a:lnTo>
                <a:lnTo>
                  <a:pt x="106797" y="776839"/>
                </a:lnTo>
                <a:lnTo>
                  <a:pt x="139490" y="813009"/>
                </a:lnTo>
                <a:lnTo>
                  <a:pt x="175660" y="845703"/>
                </a:lnTo>
                <a:lnTo>
                  <a:pt x="214201" y="874037"/>
                </a:lnTo>
                <a:lnTo>
                  <a:pt x="254772" y="898012"/>
                </a:lnTo>
                <a:lnTo>
                  <a:pt x="297036" y="917627"/>
                </a:lnTo>
                <a:lnTo>
                  <a:pt x="340655" y="932884"/>
                </a:lnTo>
                <a:lnTo>
                  <a:pt x="385289" y="943782"/>
                </a:lnTo>
                <a:lnTo>
                  <a:pt x="430600" y="950321"/>
                </a:lnTo>
                <a:lnTo>
                  <a:pt x="476249" y="952500"/>
                </a:lnTo>
                <a:lnTo>
                  <a:pt x="521899" y="950321"/>
                </a:lnTo>
                <a:lnTo>
                  <a:pt x="567210" y="943782"/>
                </a:lnTo>
                <a:lnTo>
                  <a:pt x="611844" y="932884"/>
                </a:lnTo>
                <a:lnTo>
                  <a:pt x="655463" y="917627"/>
                </a:lnTo>
                <a:lnTo>
                  <a:pt x="697727" y="898012"/>
                </a:lnTo>
                <a:lnTo>
                  <a:pt x="738298" y="874037"/>
                </a:lnTo>
                <a:lnTo>
                  <a:pt x="776839" y="845703"/>
                </a:lnTo>
                <a:lnTo>
                  <a:pt x="813009" y="813009"/>
                </a:lnTo>
                <a:lnTo>
                  <a:pt x="845702" y="776839"/>
                </a:lnTo>
                <a:lnTo>
                  <a:pt x="874036" y="738299"/>
                </a:lnTo>
                <a:lnTo>
                  <a:pt x="898011" y="697727"/>
                </a:lnTo>
                <a:lnTo>
                  <a:pt x="917627" y="655463"/>
                </a:lnTo>
                <a:lnTo>
                  <a:pt x="932884" y="611845"/>
                </a:lnTo>
                <a:lnTo>
                  <a:pt x="943782" y="567211"/>
                </a:lnTo>
                <a:lnTo>
                  <a:pt x="950320" y="521899"/>
                </a:lnTo>
                <a:lnTo>
                  <a:pt x="952500" y="476250"/>
                </a:lnTo>
                <a:lnTo>
                  <a:pt x="950320" y="430600"/>
                </a:lnTo>
                <a:lnTo>
                  <a:pt x="943782" y="385289"/>
                </a:lnTo>
                <a:lnTo>
                  <a:pt x="932884" y="340655"/>
                </a:lnTo>
                <a:lnTo>
                  <a:pt x="917627" y="297037"/>
                </a:lnTo>
                <a:lnTo>
                  <a:pt x="898011" y="254772"/>
                </a:lnTo>
                <a:lnTo>
                  <a:pt x="874036" y="214201"/>
                </a:lnTo>
                <a:lnTo>
                  <a:pt x="845702" y="175661"/>
                </a:lnTo>
                <a:lnTo>
                  <a:pt x="813009" y="139490"/>
                </a:lnTo>
                <a:lnTo>
                  <a:pt x="776839" y="106797"/>
                </a:lnTo>
                <a:lnTo>
                  <a:pt x="738298" y="78463"/>
                </a:lnTo>
                <a:lnTo>
                  <a:pt x="697727" y="54488"/>
                </a:lnTo>
                <a:lnTo>
                  <a:pt x="655463" y="34872"/>
                </a:lnTo>
                <a:lnTo>
                  <a:pt x="611844" y="19615"/>
                </a:lnTo>
                <a:lnTo>
                  <a:pt x="567210" y="8718"/>
                </a:lnTo>
                <a:lnTo>
                  <a:pt x="521899" y="2179"/>
                </a:lnTo>
                <a:lnTo>
                  <a:pt x="476249" y="0"/>
                </a:lnTo>
                <a:close/>
              </a:path>
            </a:pathLst>
          </a:custGeom>
          <a:solidFill>
            <a:srgbClr val="059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7256" y="665460"/>
            <a:ext cx="4362450" cy="9810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10"/>
              <a:t>Estructura</a:t>
            </a:r>
            <a:endParaRPr spc="10"/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endParaRPr sz="2400" b="0" spc="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1481" y="4738380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30600" y="2179"/>
                </a:lnTo>
                <a:lnTo>
                  <a:pt x="385289" y="8718"/>
                </a:lnTo>
                <a:lnTo>
                  <a:pt x="340655" y="19615"/>
                </a:lnTo>
                <a:lnTo>
                  <a:pt x="297036" y="34872"/>
                </a:lnTo>
                <a:lnTo>
                  <a:pt x="254772" y="54488"/>
                </a:lnTo>
                <a:lnTo>
                  <a:pt x="214201" y="78463"/>
                </a:lnTo>
                <a:lnTo>
                  <a:pt x="175660" y="106797"/>
                </a:lnTo>
                <a:lnTo>
                  <a:pt x="139490" y="139490"/>
                </a:lnTo>
                <a:lnTo>
                  <a:pt x="106797" y="175660"/>
                </a:lnTo>
                <a:lnTo>
                  <a:pt x="78463" y="214201"/>
                </a:lnTo>
                <a:lnTo>
                  <a:pt x="54488" y="254772"/>
                </a:lnTo>
                <a:lnTo>
                  <a:pt x="34872" y="297036"/>
                </a:lnTo>
                <a:lnTo>
                  <a:pt x="19615" y="340654"/>
                </a:lnTo>
                <a:lnTo>
                  <a:pt x="8718" y="385289"/>
                </a:lnTo>
                <a:lnTo>
                  <a:pt x="2179" y="430600"/>
                </a:lnTo>
                <a:lnTo>
                  <a:pt x="0" y="476249"/>
                </a:lnTo>
                <a:lnTo>
                  <a:pt x="2179" y="521899"/>
                </a:lnTo>
                <a:lnTo>
                  <a:pt x="8718" y="567210"/>
                </a:lnTo>
                <a:lnTo>
                  <a:pt x="19615" y="611844"/>
                </a:lnTo>
                <a:lnTo>
                  <a:pt x="34872" y="655463"/>
                </a:lnTo>
                <a:lnTo>
                  <a:pt x="54488" y="697727"/>
                </a:lnTo>
                <a:lnTo>
                  <a:pt x="78463" y="738299"/>
                </a:lnTo>
                <a:lnTo>
                  <a:pt x="106797" y="776839"/>
                </a:lnTo>
                <a:lnTo>
                  <a:pt x="139490" y="813009"/>
                </a:lnTo>
                <a:lnTo>
                  <a:pt x="175660" y="845702"/>
                </a:lnTo>
                <a:lnTo>
                  <a:pt x="214201" y="874036"/>
                </a:lnTo>
                <a:lnTo>
                  <a:pt x="254772" y="898011"/>
                </a:lnTo>
                <a:lnTo>
                  <a:pt x="297036" y="917627"/>
                </a:lnTo>
                <a:lnTo>
                  <a:pt x="340655" y="932883"/>
                </a:lnTo>
                <a:lnTo>
                  <a:pt x="385289" y="943781"/>
                </a:lnTo>
                <a:lnTo>
                  <a:pt x="430600" y="950320"/>
                </a:lnTo>
                <a:lnTo>
                  <a:pt x="476249" y="952499"/>
                </a:lnTo>
                <a:lnTo>
                  <a:pt x="521899" y="950320"/>
                </a:lnTo>
                <a:lnTo>
                  <a:pt x="567210" y="943781"/>
                </a:lnTo>
                <a:lnTo>
                  <a:pt x="611844" y="932883"/>
                </a:lnTo>
                <a:lnTo>
                  <a:pt x="655463" y="917627"/>
                </a:lnTo>
                <a:lnTo>
                  <a:pt x="697727" y="898011"/>
                </a:lnTo>
                <a:lnTo>
                  <a:pt x="738298" y="874036"/>
                </a:lnTo>
                <a:lnTo>
                  <a:pt x="776839" y="845702"/>
                </a:lnTo>
                <a:lnTo>
                  <a:pt x="813009" y="813009"/>
                </a:lnTo>
                <a:lnTo>
                  <a:pt x="845702" y="776839"/>
                </a:lnTo>
                <a:lnTo>
                  <a:pt x="874036" y="738299"/>
                </a:lnTo>
                <a:lnTo>
                  <a:pt x="898011" y="697727"/>
                </a:lnTo>
                <a:lnTo>
                  <a:pt x="917627" y="655463"/>
                </a:lnTo>
                <a:lnTo>
                  <a:pt x="932884" y="611844"/>
                </a:lnTo>
                <a:lnTo>
                  <a:pt x="943782" y="567210"/>
                </a:lnTo>
                <a:lnTo>
                  <a:pt x="950320" y="521899"/>
                </a:lnTo>
                <a:lnTo>
                  <a:pt x="952500" y="476249"/>
                </a:lnTo>
                <a:lnTo>
                  <a:pt x="950320" y="430600"/>
                </a:lnTo>
                <a:lnTo>
                  <a:pt x="943782" y="385289"/>
                </a:lnTo>
                <a:lnTo>
                  <a:pt x="932884" y="340654"/>
                </a:lnTo>
                <a:lnTo>
                  <a:pt x="917627" y="297036"/>
                </a:lnTo>
                <a:lnTo>
                  <a:pt x="898011" y="254772"/>
                </a:lnTo>
                <a:lnTo>
                  <a:pt x="874036" y="214201"/>
                </a:lnTo>
                <a:lnTo>
                  <a:pt x="845702" y="175660"/>
                </a:lnTo>
                <a:lnTo>
                  <a:pt x="813009" y="139490"/>
                </a:lnTo>
                <a:lnTo>
                  <a:pt x="776839" y="106797"/>
                </a:lnTo>
                <a:lnTo>
                  <a:pt x="738298" y="78463"/>
                </a:lnTo>
                <a:lnTo>
                  <a:pt x="697727" y="54488"/>
                </a:lnTo>
                <a:lnTo>
                  <a:pt x="655463" y="34872"/>
                </a:lnTo>
                <a:lnTo>
                  <a:pt x="611844" y="19615"/>
                </a:lnTo>
                <a:lnTo>
                  <a:pt x="567210" y="8718"/>
                </a:lnTo>
                <a:lnTo>
                  <a:pt x="521899" y="2179"/>
                </a:lnTo>
                <a:lnTo>
                  <a:pt x="476249" y="0"/>
                </a:lnTo>
                <a:close/>
              </a:path>
            </a:pathLst>
          </a:custGeom>
          <a:solidFill>
            <a:srgbClr val="059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1481" y="1732712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30600" y="2179"/>
                </a:lnTo>
                <a:lnTo>
                  <a:pt x="385289" y="8718"/>
                </a:lnTo>
                <a:lnTo>
                  <a:pt x="340655" y="19615"/>
                </a:lnTo>
                <a:lnTo>
                  <a:pt x="297036" y="34872"/>
                </a:lnTo>
                <a:lnTo>
                  <a:pt x="254772" y="54488"/>
                </a:lnTo>
                <a:lnTo>
                  <a:pt x="214201" y="78463"/>
                </a:lnTo>
                <a:lnTo>
                  <a:pt x="175660" y="106797"/>
                </a:lnTo>
                <a:lnTo>
                  <a:pt x="139490" y="139490"/>
                </a:lnTo>
                <a:lnTo>
                  <a:pt x="106797" y="175661"/>
                </a:lnTo>
                <a:lnTo>
                  <a:pt x="78463" y="214201"/>
                </a:lnTo>
                <a:lnTo>
                  <a:pt x="54488" y="254772"/>
                </a:lnTo>
                <a:lnTo>
                  <a:pt x="34872" y="297037"/>
                </a:lnTo>
                <a:lnTo>
                  <a:pt x="19615" y="340655"/>
                </a:lnTo>
                <a:lnTo>
                  <a:pt x="8718" y="385289"/>
                </a:lnTo>
                <a:lnTo>
                  <a:pt x="2179" y="430600"/>
                </a:lnTo>
                <a:lnTo>
                  <a:pt x="0" y="476250"/>
                </a:lnTo>
                <a:lnTo>
                  <a:pt x="2179" y="521899"/>
                </a:lnTo>
                <a:lnTo>
                  <a:pt x="8718" y="567211"/>
                </a:lnTo>
                <a:lnTo>
                  <a:pt x="19615" y="611845"/>
                </a:lnTo>
                <a:lnTo>
                  <a:pt x="34872" y="655463"/>
                </a:lnTo>
                <a:lnTo>
                  <a:pt x="54488" y="697727"/>
                </a:lnTo>
                <a:lnTo>
                  <a:pt x="78463" y="738299"/>
                </a:lnTo>
                <a:lnTo>
                  <a:pt x="106797" y="776839"/>
                </a:lnTo>
                <a:lnTo>
                  <a:pt x="139490" y="813009"/>
                </a:lnTo>
                <a:lnTo>
                  <a:pt x="175660" y="845703"/>
                </a:lnTo>
                <a:lnTo>
                  <a:pt x="214201" y="874037"/>
                </a:lnTo>
                <a:lnTo>
                  <a:pt x="254772" y="898012"/>
                </a:lnTo>
                <a:lnTo>
                  <a:pt x="297036" y="917627"/>
                </a:lnTo>
                <a:lnTo>
                  <a:pt x="340655" y="932884"/>
                </a:lnTo>
                <a:lnTo>
                  <a:pt x="385289" y="943782"/>
                </a:lnTo>
                <a:lnTo>
                  <a:pt x="430600" y="950321"/>
                </a:lnTo>
                <a:lnTo>
                  <a:pt x="476249" y="952500"/>
                </a:lnTo>
                <a:lnTo>
                  <a:pt x="521899" y="950321"/>
                </a:lnTo>
                <a:lnTo>
                  <a:pt x="567210" y="943782"/>
                </a:lnTo>
                <a:lnTo>
                  <a:pt x="611844" y="932884"/>
                </a:lnTo>
                <a:lnTo>
                  <a:pt x="655463" y="917627"/>
                </a:lnTo>
                <a:lnTo>
                  <a:pt x="697727" y="898012"/>
                </a:lnTo>
                <a:lnTo>
                  <a:pt x="738298" y="874037"/>
                </a:lnTo>
                <a:lnTo>
                  <a:pt x="776839" y="845703"/>
                </a:lnTo>
                <a:lnTo>
                  <a:pt x="813009" y="813009"/>
                </a:lnTo>
                <a:lnTo>
                  <a:pt x="845702" y="776839"/>
                </a:lnTo>
                <a:lnTo>
                  <a:pt x="874036" y="738299"/>
                </a:lnTo>
                <a:lnTo>
                  <a:pt x="898011" y="697727"/>
                </a:lnTo>
                <a:lnTo>
                  <a:pt x="917627" y="655463"/>
                </a:lnTo>
                <a:lnTo>
                  <a:pt x="932884" y="611845"/>
                </a:lnTo>
                <a:lnTo>
                  <a:pt x="943782" y="567211"/>
                </a:lnTo>
                <a:lnTo>
                  <a:pt x="950320" y="521899"/>
                </a:lnTo>
                <a:lnTo>
                  <a:pt x="952500" y="476250"/>
                </a:lnTo>
                <a:lnTo>
                  <a:pt x="950320" y="430600"/>
                </a:lnTo>
                <a:lnTo>
                  <a:pt x="943782" y="385289"/>
                </a:lnTo>
                <a:lnTo>
                  <a:pt x="932884" y="340655"/>
                </a:lnTo>
                <a:lnTo>
                  <a:pt x="917627" y="297037"/>
                </a:lnTo>
                <a:lnTo>
                  <a:pt x="898011" y="254772"/>
                </a:lnTo>
                <a:lnTo>
                  <a:pt x="874036" y="214201"/>
                </a:lnTo>
                <a:lnTo>
                  <a:pt x="845702" y="175661"/>
                </a:lnTo>
                <a:lnTo>
                  <a:pt x="813009" y="139490"/>
                </a:lnTo>
                <a:lnTo>
                  <a:pt x="776839" y="106797"/>
                </a:lnTo>
                <a:lnTo>
                  <a:pt x="738298" y="78463"/>
                </a:lnTo>
                <a:lnTo>
                  <a:pt x="697727" y="54488"/>
                </a:lnTo>
                <a:lnTo>
                  <a:pt x="655463" y="34872"/>
                </a:lnTo>
                <a:lnTo>
                  <a:pt x="611844" y="19615"/>
                </a:lnTo>
                <a:lnTo>
                  <a:pt x="567210" y="8718"/>
                </a:lnTo>
                <a:lnTo>
                  <a:pt x="521899" y="2179"/>
                </a:lnTo>
                <a:lnTo>
                  <a:pt x="476249" y="0"/>
                </a:lnTo>
                <a:close/>
              </a:path>
            </a:pathLst>
          </a:custGeom>
          <a:solidFill>
            <a:srgbClr val="059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6700" y="4643"/>
            <a:ext cx="6388100" cy="974895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</a:t>
            </a:fld>
            <a:endParaRPr spc="-5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F7C1D3A2-76E6-2171-FA97-D0C950AE5220}"/>
              </a:ext>
            </a:extLst>
          </p:cNvPr>
          <p:cNvSpPr/>
          <p:nvPr/>
        </p:nvSpPr>
        <p:spPr>
          <a:xfrm>
            <a:off x="1101850" y="7647566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0"/>
                </a:moveTo>
                <a:lnTo>
                  <a:pt x="430600" y="2179"/>
                </a:lnTo>
                <a:lnTo>
                  <a:pt x="385289" y="8718"/>
                </a:lnTo>
                <a:lnTo>
                  <a:pt x="340655" y="19615"/>
                </a:lnTo>
                <a:lnTo>
                  <a:pt x="297036" y="34872"/>
                </a:lnTo>
                <a:lnTo>
                  <a:pt x="254772" y="54488"/>
                </a:lnTo>
                <a:lnTo>
                  <a:pt x="214201" y="78463"/>
                </a:lnTo>
                <a:lnTo>
                  <a:pt x="175660" y="106797"/>
                </a:lnTo>
                <a:lnTo>
                  <a:pt x="139490" y="139490"/>
                </a:lnTo>
                <a:lnTo>
                  <a:pt x="106797" y="175661"/>
                </a:lnTo>
                <a:lnTo>
                  <a:pt x="78463" y="214201"/>
                </a:lnTo>
                <a:lnTo>
                  <a:pt x="54488" y="254772"/>
                </a:lnTo>
                <a:lnTo>
                  <a:pt x="34872" y="297037"/>
                </a:lnTo>
                <a:lnTo>
                  <a:pt x="19615" y="340655"/>
                </a:lnTo>
                <a:lnTo>
                  <a:pt x="8718" y="385289"/>
                </a:lnTo>
                <a:lnTo>
                  <a:pt x="2179" y="430600"/>
                </a:lnTo>
                <a:lnTo>
                  <a:pt x="0" y="476250"/>
                </a:lnTo>
                <a:lnTo>
                  <a:pt x="2179" y="521899"/>
                </a:lnTo>
                <a:lnTo>
                  <a:pt x="8718" y="567211"/>
                </a:lnTo>
                <a:lnTo>
                  <a:pt x="19615" y="611845"/>
                </a:lnTo>
                <a:lnTo>
                  <a:pt x="34872" y="655463"/>
                </a:lnTo>
                <a:lnTo>
                  <a:pt x="54488" y="697727"/>
                </a:lnTo>
                <a:lnTo>
                  <a:pt x="78463" y="738299"/>
                </a:lnTo>
                <a:lnTo>
                  <a:pt x="106797" y="776839"/>
                </a:lnTo>
                <a:lnTo>
                  <a:pt x="139490" y="813009"/>
                </a:lnTo>
                <a:lnTo>
                  <a:pt x="175660" y="845703"/>
                </a:lnTo>
                <a:lnTo>
                  <a:pt x="214201" y="874037"/>
                </a:lnTo>
                <a:lnTo>
                  <a:pt x="254772" y="898012"/>
                </a:lnTo>
                <a:lnTo>
                  <a:pt x="297036" y="917627"/>
                </a:lnTo>
                <a:lnTo>
                  <a:pt x="340655" y="932884"/>
                </a:lnTo>
                <a:lnTo>
                  <a:pt x="385289" y="943782"/>
                </a:lnTo>
                <a:lnTo>
                  <a:pt x="430600" y="950321"/>
                </a:lnTo>
                <a:lnTo>
                  <a:pt x="476249" y="952500"/>
                </a:lnTo>
                <a:lnTo>
                  <a:pt x="521899" y="950321"/>
                </a:lnTo>
                <a:lnTo>
                  <a:pt x="567210" y="943782"/>
                </a:lnTo>
                <a:lnTo>
                  <a:pt x="611844" y="932884"/>
                </a:lnTo>
                <a:lnTo>
                  <a:pt x="655463" y="917627"/>
                </a:lnTo>
                <a:lnTo>
                  <a:pt x="697727" y="898012"/>
                </a:lnTo>
                <a:lnTo>
                  <a:pt x="738298" y="874037"/>
                </a:lnTo>
                <a:lnTo>
                  <a:pt x="776839" y="845703"/>
                </a:lnTo>
                <a:lnTo>
                  <a:pt x="813009" y="813009"/>
                </a:lnTo>
                <a:lnTo>
                  <a:pt x="845702" y="776839"/>
                </a:lnTo>
                <a:lnTo>
                  <a:pt x="874036" y="738299"/>
                </a:lnTo>
                <a:lnTo>
                  <a:pt x="898011" y="697727"/>
                </a:lnTo>
                <a:lnTo>
                  <a:pt x="917627" y="655463"/>
                </a:lnTo>
                <a:lnTo>
                  <a:pt x="932884" y="611845"/>
                </a:lnTo>
                <a:lnTo>
                  <a:pt x="943782" y="567211"/>
                </a:lnTo>
                <a:lnTo>
                  <a:pt x="950320" y="521899"/>
                </a:lnTo>
                <a:lnTo>
                  <a:pt x="952500" y="476250"/>
                </a:lnTo>
                <a:lnTo>
                  <a:pt x="950320" y="430600"/>
                </a:lnTo>
                <a:lnTo>
                  <a:pt x="943782" y="385289"/>
                </a:lnTo>
                <a:lnTo>
                  <a:pt x="932884" y="340655"/>
                </a:lnTo>
                <a:lnTo>
                  <a:pt x="917627" y="297037"/>
                </a:lnTo>
                <a:lnTo>
                  <a:pt x="898011" y="254772"/>
                </a:lnTo>
                <a:lnTo>
                  <a:pt x="874036" y="214201"/>
                </a:lnTo>
                <a:lnTo>
                  <a:pt x="845702" y="175661"/>
                </a:lnTo>
                <a:lnTo>
                  <a:pt x="813009" y="139490"/>
                </a:lnTo>
                <a:lnTo>
                  <a:pt x="776839" y="106797"/>
                </a:lnTo>
                <a:lnTo>
                  <a:pt x="738298" y="78463"/>
                </a:lnTo>
                <a:lnTo>
                  <a:pt x="697727" y="54488"/>
                </a:lnTo>
                <a:lnTo>
                  <a:pt x="655463" y="34872"/>
                </a:lnTo>
                <a:lnTo>
                  <a:pt x="611844" y="19615"/>
                </a:lnTo>
                <a:lnTo>
                  <a:pt x="567210" y="8718"/>
                </a:lnTo>
                <a:lnTo>
                  <a:pt x="521899" y="2179"/>
                </a:lnTo>
                <a:lnTo>
                  <a:pt x="476249" y="0"/>
                </a:lnTo>
                <a:close/>
              </a:path>
            </a:pathLst>
          </a:custGeom>
          <a:solidFill>
            <a:srgbClr val="059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5583" y="1923689"/>
            <a:ext cx="4709160" cy="83843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02335" indent="-89090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r>
              <a:rPr lang="es-ES" sz="3100" spc="60">
                <a:solidFill>
                  <a:srgbClr val="059542"/>
                </a:solidFill>
                <a:latin typeface="Arial MT"/>
                <a:cs typeface="Arial MT"/>
              </a:rPr>
              <a:t>Introducción</a:t>
            </a:r>
            <a:endParaRPr lang="es-ES"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AutoNum type="arabicPlain"/>
            </a:pPr>
            <a:endParaRPr sz="3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AutoNum type="arabicPlain"/>
            </a:pPr>
            <a:endParaRPr sz="3350">
              <a:latin typeface="Arial MT"/>
              <a:cs typeface="Arial MT"/>
            </a:endParaRPr>
          </a:p>
          <a:p>
            <a:pPr marL="902335" indent="-89090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r>
              <a:rPr sz="3100" spc="90">
                <a:solidFill>
                  <a:srgbClr val="059542"/>
                </a:solidFill>
                <a:latin typeface="Arial MT"/>
                <a:cs typeface="Arial MT"/>
              </a:rPr>
              <a:t>Marco</a:t>
            </a:r>
            <a:r>
              <a:rPr sz="3100" spc="-35">
                <a:solidFill>
                  <a:srgbClr val="059542"/>
                </a:solidFill>
                <a:latin typeface="Arial MT"/>
                <a:cs typeface="Arial MT"/>
              </a:rPr>
              <a:t> </a:t>
            </a:r>
            <a:r>
              <a:rPr sz="3100" spc="15">
                <a:solidFill>
                  <a:srgbClr val="059542"/>
                </a:solidFill>
                <a:latin typeface="Arial MT"/>
                <a:cs typeface="Arial MT"/>
              </a:rPr>
              <a:t>Teórico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AutoNum type="arabicPlain"/>
            </a:pPr>
            <a:endParaRPr sz="3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AutoNum type="arabicPlain"/>
            </a:pPr>
            <a:endParaRPr sz="3350"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r>
              <a:rPr sz="3100" spc="95">
                <a:solidFill>
                  <a:srgbClr val="059542"/>
                </a:solidFill>
                <a:latin typeface="Arial MT"/>
                <a:cs typeface="Arial MT"/>
              </a:rPr>
              <a:t>Código</a:t>
            </a:r>
            <a:r>
              <a:rPr sz="3100" spc="-30">
                <a:solidFill>
                  <a:srgbClr val="059542"/>
                </a:solidFill>
                <a:latin typeface="Arial MT"/>
                <a:cs typeface="Arial MT"/>
              </a:rPr>
              <a:t> </a:t>
            </a:r>
            <a:endParaRPr lang="es-ES" sz="3100" err="1">
              <a:solidFill>
                <a:srgbClr val="000000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-3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r>
              <a:rPr sz="3100" spc="60">
                <a:solidFill>
                  <a:srgbClr val="059542"/>
                </a:solidFill>
                <a:latin typeface="Arial MT"/>
                <a:cs typeface="Arial MT"/>
              </a:rPr>
              <a:t>Resultados</a:t>
            </a:r>
            <a:endParaRPr sz="3100">
              <a:solidFill>
                <a:srgbClr val="000000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r>
              <a:rPr lang="en-US" sz="3100" spc="60">
                <a:solidFill>
                  <a:srgbClr val="059542"/>
                </a:solidFill>
                <a:ea typeface="+mn-lt"/>
                <a:cs typeface="+mn-lt"/>
              </a:rPr>
              <a:t>Conclusiones</a:t>
            </a: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902335" indent="-890905">
              <a:buClr>
                <a:srgbClr val="FFFFFF"/>
              </a:buClr>
              <a:buAutoNum type="arabicPlain"/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  <a:p>
            <a:pPr marL="11430">
              <a:buClr>
                <a:srgbClr val="FFFFFF"/>
              </a:buClr>
              <a:tabLst>
                <a:tab pos="902969" algn="l"/>
                <a:tab pos="903605" algn="l"/>
              </a:tabLst>
            </a:pPr>
            <a:endParaRPr lang="es-ES" sz="3100" spc="60">
              <a:solidFill>
                <a:srgbClr val="059542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20</a:t>
            </a:fld>
            <a:endParaRPr spc="-5"/>
          </a:p>
        </p:txBody>
      </p:sp>
      <p:sp>
        <p:nvSpPr>
          <p:cNvPr id="2" name="object 2"/>
          <p:cNvSpPr txBox="1"/>
          <p:nvPr/>
        </p:nvSpPr>
        <p:spPr>
          <a:xfrm>
            <a:off x="1194487" y="2494619"/>
            <a:ext cx="10575004" cy="60138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30">
                <a:ea typeface="+mn-lt"/>
                <a:cs typeface="+mn-lt"/>
              </a:rPr>
              <a:t>→ Aunque de que el problema de n cuerpos no tiene solución analítica es posible obtener soluciones con un margen de error aceptable usando métodos de derivación numérica.   </a:t>
            </a:r>
            <a:endParaRPr lang="es-ES" sz="3300" spc="-30" err="1">
              <a:ea typeface="+mn-lt"/>
              <a:cs typeface="+mn-lt"/>
            </a:endParaRPr>
          </a:p>
          <a:p>
            <a:pPr marL="12700" marR="5080" algn="just">
              <a:lnSpc>
                <a:spcPct val="110900"/>
              </a:lnSpc>
              <a:spcBef>
                <a:spcPts val="2195"/>
              </a:spcBef>
            </a:pPr>
            <a:r>
              <a:rPr lang="es-ES" sz="3300" spc="-30">
                <a:ea typeface="+mn-lt"/>
                <a:cs typeface="+mn-lt"/>
              </a:rPr>
              <a:t>→ A partir de una solución numérica general al problema de los 3 cuerpos se puede mostrar el comportamiento de coreografías que satisfacen el problema.</a:t>
            </a:r>
          </a:p>
          <a:p>
            <a:pPr marL="12700" marR="307340" algn="just">
              <a:lnSpc>
                <a:spcPct val="110900"/>
              </a:lnSpc>
              <a:spcBef>
                <a:spcPts val="2200"/>
              </a:spcBef>
            </a:pPr>
            <a:r>
              <a:rPr lang="es-ES" sz="3300" spc="-30">
                <a:ea typeface="+mn-lt"/>
                <a:cs typeface="+mn-lt"/>
              </a:rPr>
              <a:t>→ El método numérico con menor error acumulado y por ende más estable es el método de Runge-Kutta4, aun así, el método de </a:t>
            </a:r>
            <a:r>
              <a:rPr lang="es-ES" sz="3300" spc="-30" err="1">
                <a:ea typeface="+mn-lt"/>
                <a:cs typeface="+mn-lt"/>
              </a:rPr>
              <a:t>Leap</a:t>
            </a:r>
            <a:r>
              <a:rPr lang="es-ES" sz="3300" spc="-30">
                <a:ea typeface="+mn-lt"/>
                <a:cs typeface="+mn-lt"/>
              </a:rPr>
              <a:t> </a:t>
            </a:r>
            <a:r>
              <a:rPr lang="es-ES" sz="3300" spc="-30" err="1">
                <a:ea typeface="+mn-lt"/>
                <a:cs typeface="+mn-lt"/>
              </a:rPr>
              <a:t>Frog</a:t>
            </a:r>
            <a:r>
              <a:rPr lang="es-ES" sz="3300" spc="-30">
                <a:ea typeface="+mn-lt"/>
                <a:cs typeface="+mn-lt"/>
              </a:rPr>
              <a:t> tiene un error acumulado aceptable para pocas iteraciones. </a:t>
            </a:r>
            <a:endParaRPr sz="3300" spc="-30">
              <a:ea typeface="+mn-lt"/>
              <a:cs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646" y="939854"/>
            <a:ext cx="3580717" cy="59759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20"/>
              <a:t>Conclusiones</a:t>
            </a:r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8D485E-26BF-D047-C05E-CEF8F81AEF9E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Conclusiones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92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21</a:t>
            </a:fld>
            <a:endParaRPr spc="-5"/>
          </a:p>
        </p:txBody>
      </p:sp>
      <p:sp>
        <p:nvSpPr>
          <p:cNvPr id="2" name="object 2"/>
          <p:cNvSpPr txBox="1"/>
          <p:nvPr/>
        </p:nvSpPr>
        <p:spPr>
          <a:xfrm>
            <a:off x="1276051" y="2147528"/>
            <a:ext cx="11265127" cy="65542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300" u="heavy" spc="-20">
                <a:uFill>
                  <a:solidFill>
                    <a:srgbClr val="000000"/>
                  </a:solidFill>
                </a:uFill>
                <a:latin typeface="Arial MT"/>
                <a:hlinkClick r:id="rId2"/>
              </a:rPr>
              <a:t>http://diposit.ub.edu/dspace/bitstream/2445/181716/2/tfg_victor_sanchez_linan.pdf</a:t>
            </a:r>
            <a:endParaRPr lang="es-ES"/>
          </a:p>
          <a:p>
            <a:pPr marL="12700">
              <a:spcBef>
                <a:spcPts val="100"/>
              </a:spcBef>
            </a:pPr>
            <a:endParaRPr lang="es-ES" sz="3300" u="heavy" spc="-2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>
              <a:spcBef>
                <a:spcPts val="100"/>
              </a:spcBef>
            </a:pPr>
            <a:r>
              <a:rPr lang="es-ES" sz="3300" u="heavy" spc="-20">
                <a:uFill>
                  <a:solidFill>
                    <a:srgbClr val="000000"/>
                  </a:solidFill>
                </a:uFill>
                <a:latin typeface="Arial MT"/>
              </a:rPr>
              <a:t>http://www.dynamics.unam.edu/integra/Manual-Tutoriales/Tesis.pdf</a:t>
            </a:r>
          </a:p>
          <a:p>
            <a:pPr marL="12700">
              <a:spcBef>
                <a:spcPts val="100"/>
              </a:spcBef>
            </a:pPr>
            <a:endParaRPr lang="es-ES" sz="3300" u="heavy" spc="-2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>
              <a:spcBef>
                <a:spcPts val="100"/>
              </a:spcBef>
            </a:pPr>
            <a:r>
              <a:rPr sz="3300" u="heavy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3"/>
              </a:rPr>
              <a:t>http://www.scholarpedia.org/article/N-body_choreographies</a:t>
            </a:r>
            <a:endParaRPr lang="es-ES" sz="3300">
              <a:latin typeface="Arial MT"/>
              <a:cs typeface="Arial MT"/>
            </a:endParaRPr>
          </a:p>
          <a:p>
            <a:pPr marL="12700">
              <a:spcBef>
                <a:spcPts val="100"/>
              </a:spcBef>
            </a:pPr>
            <a:endParaRPr lang="es-ES" sz="3300" u="heavy" spc="-2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 marR="5080">
              <a:lnSpc>
                <a:spcPct val="166400"/>
              </a:lnSpc>
            </a:pPr>
            <a:r>
              <a:rPr sz="3300" u="heavy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https://ww</a:t>
            </a:r>
            <a:r>
              <a:rPr sz="3300" u="heavy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</a:t>
            </a:r>
            <a:r>
              <a:rPr sz="3300" u="heavy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.youtube.com/watch?v=1ckvYj3SR1s&amp;t=508s</a:t>
            </a:r>
            <a:r>
              <a:rPr lang="es-ES" sz="3300" u="heavy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 </a:t>
            </a:r>
            <a:endParaRPr lang="es-ES" sz="3300">
              <a:latin typeface="Arial MT"/>
              <a:cs typeface="Arial MT"/>
            </a:endParaRPr>
          </a:p>
          <a:p>
            <a:pPr marL="12700" marR="5080">
              <a:lnSpc>
                <a:spcPct val="166400"/>
              </a:lnSpc>
            </a:pPr>
            <a:endParaRPr lang="es-ES" sz="3300" u="heavy" spc="-15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 marR="5080">
              <a:lnSpc>
                <a:spcPct val="166400"/>
              </a:lnSpc>
            </a:pPr>
            <a:r>
              <a:rPr lang="en-US" sz="3300" u="heavy" spc="-15">
                <a:uFill>
                  <a:solidFill>
                    <a:srgbClr val="000000"/>
                  </a:solidFill>
                </a:uFill>
                <a:latin typeface="Arial MT"/>
                <a:cs typeface="Calibri"/>
                <a:hlinkClick r:id="rId5"/>
              </a:rPr>
              <a:t>https://ww</a:t>
            </a:r>
            <a:r>
              <a:rPr lang="en-US" sz="3300" u="heavy" spc="-15">
                <a:uFill>
                  <a:solidFill>
                    <a:srgbClr val="000000"/>
                  </a:solidFill>
                </a:uFill>
                <a:latin typeface="Arial MT"/>
                <a:cs typeface="Calibri"/>
              </a:rPr>
              <a:t>w</a:t>
            </a:r>
            <a:r>
              <a:rPr lang="en-US" sz="3300" u="heavy" spc="-15">
                <a:uFill>
                  <a:solidFill>
                    <a:srgbClr val="000000"/>
                  </a:solidFill>
                </a:uFill>
                <a:latin typeface="Arial MT"/>
                <a:cs typeface="Calibri"/>
                <a:hlinkClick r:id="rId5"/>
              </a:rPr>
              <a:t>.youtube.com/watch?v=WsQlA63oGCM&amp;t=1951s</a:t>
            </a:r>
            <a:endParaRPr lang="es-ES" sz="33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750" y="955466"/>
            <a:ext cx="2660015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30"/>
              <a:t>Bibliogra</a:t>
            </a:r>
            <a:r>
              <a:rPr lang="es-ES"/>
              <a:t>fí</a:t>
            </a:r>
            <a:r>
              <a:rPr lang="es-ES" spc="65"/>
              <a:t>a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02C4C5E-469B-ECF0-EF28-45467AC06286}"/>
              </a:ext>
            </a:extLst>
          </p:cNvPr>
          <p:cNvSpPr txBox="1"/>
          <p:nvPr/>
        </p:nvSpPr>
        <p:spPr>
          <a:xfrm>
            <a:off x="652897" y="5216609"/>
            <a:ext cx="910362" cy="34680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300" spc="-20">
                <a:uFill>
                  <a:solidFill>
                    <a:srgbClr val="000000"/>
                  </a:solidFill>
                </a:uFill>
                <a:latin typeface="Arial MT"/>
              </a:rPr>
              <a:t>[3]</a:t>
            </a:r>
            <a:endParaRPr lang="es-ES"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s-ES" sz="3300" spc="-2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 marR="5080">
              <a:lnSpc>
                <a:spcPct val="166400"/>
              </a:lnSpc>
            </a:pPr>
            <a:r>
              <a:rPr lang="es-ES" sz="3300" spc="-15">
                <a:uFill>
                  <a:solidFill>
                    <a:srgbClr val="000000"/>
                  </a:solidFill>
                </a:uFill>
                <a:latin typeface="Arial MT"/>
              </a:rPr>
              <a:t>[4]</a:t>
            </a:r>
            <a:endParaRPr lang="es-ES">
              <a:cs typeface="Calibri"/>
            </a:endParaRPr>
          </a:p>
          <a:p>
            <a:pPr marL="12700" marR="5080">
              <a:lnSpc>
                <a:spcPct val="166400"/>
              </a:lnSpc>
            </a:pPr>
            <a:endParaRPr lang="es-ES" sz="3300" spc="-15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 marR="5080">
              <a:lnSpc>
                <a:spcPct val="166400"/>
              </a:lnSpc>
            </a:pPr>
            <a:r>
              <a:rPr lang="en-US" sz="3300" spc="-15">
                <a:uFill>
                  <a:solidFill>
                    <a:srgbClr val="000000"/>
                  </a:solidFill>
                </a:uFill>
                <a:latin typeface="Arial MT"/>
                <a:cs typeface="Calibri"/>
              </a:rPr>
              <a:t>[5]</a:t>
            </a:r>
            <a:endParaRPr lang="es-ES" u="heavy"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96B5002-BF12-7BA3-94C2-285254015A75}"/>
              </a:ext>
            </a:extLst>
          </p:cNvPr>
          <p:cNvSpPr txBox="1"/>
          <p:nvPr/>
        </p:nvSpPr>
        <p:spPr>
          <a:xfrm rot="10800000" flipV="1">
            <a:off x="604732" y="2150427"/>
            <a:ext cx="910362" cy="92647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300" spc="-20">
                <a:uFill>
                  <a:solidFill>
                    <a:srgbClr val="000000"/>
                  </a:solidFill>
                </a:uFill>
                <a:latin typeface="Arial MT"/>
              </a:rPr>
              <a:t>[1]</a:t>
            </a:r>
            <a:endParaRPr lang="es-ES">
              <a:cs typeface="Calibri"/>
            </a:endParaRPr>
          </a:p>
          <a:p>
            <a:pPr marL="12700" marR="5080">
              <a:lnSpc>
                <a:spcPct val="166400"/>
              </a:lnSpc>
            </a:pPr>
            <a:endParaRPr lang="es-ES" u="heavy"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6442EC4-0DFB-C305-56F2-DD3C5E8CE8E0}"/>
              </a:ext>
            </a:extLst>
          </p:cNvPr>
          <p:cNvSpPr txBox="1"/>
          <p:nvPr/>
        </p:nvSpPr>
        <p:spPr>
          <a:xfrm rot="10800000" flipV="1">
            <a:off x="641779" y="3691264"/>
            <a:ext cx="910362" cy="92647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300" spc="-20">
                <a:uFill>
                  <a:solidFill>
                    <a:srgbClr val="000000"/>
                  </a:solidFill>
                </a:uFill>
                <a:latin typeface="Arial MT"/>
              </a:rPr>
              <a:t>[2]</a:t>
            </a:r>
            <a:endParaRPr lang="es-ES">
              <a:cs typeface="Calibri"/>
            </a:endParaRPr>
          </a:p>
          <a:p>
            <a:pPr marL="12700" marR="5080">
              <a:lnSpc>
                <a:spcPct val="166400"/>
              </a:lnSpc>
            </a:pPr>
            <a:endParaRPr lang="es-ES" u="heavy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3</a:t>
            </a:fld>
            <a:endParaRPr spc="-5"/>
          </a:p>
        </p:txBody>
      </p:sp>
      <p:sp>
        <p:nvSpPr>
          <p:cNvPr id="2" name="object 2"/>
          <p:cNvSpPr txBox="1"/>
          <p:nvPr/>
        </p:nvSpPr>
        <p:spPr>
          <a:xfrm>
            <a:off x="1341198" y="3717213"/>
            <a:ext cx="11568767" cy="33178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300" spc="-55">
                <a:latin typeface="Arial MT"/>
                <a:cs typeface="Arial MT"/>
              </a:rPr>
              <a:t>→ </a:t>
            </a:r>
            <a:r>
              <a:rPr sz="3300" spc="-55" err="1">
                <a:latin typeface="Arial MT"/>
                <a:cs typeface="Arial MT"/>
              </a:rPr>
              <a:t>Explicar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95" err="1">
                <a:latin typeface="Arial MT"/>
                <a:cs typeface="Arial MT"/>
              </a:rPr>
              <a:t>en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40" err="1">
                <a:latin typeface="Arial MT"/>
                <a:cs typeface="Arial MT"/>
              </a:rPr>
              <a:t>consiste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25" err="1">
                <a:latin typeface="Arial MT"/>
                <a:cs typeface="Arial MT"/>
              </a:rPr>
              <a:t>el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0" err="1">
                <a:latin typeface="Arial MT"/>
                <a:cs typeface="Arial MT"/>
              </a:rPr>
              <a:t>problema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5">
                <a:latin typeface="Arial MT"/>
                <a:cs typeface="Arial MT"/>
              </a:rPr>
              <a:t>n-cuerpos</a:t>
            </a:r>
            <a:r>
              <a:rPr lang="es-ES" sz="3300" spc="-15">
                <a:latin typeface="Arial MT"/>
                <a:cs typeface="Arial MT"/>
              </a:rPr>
              <a:t>.</a:t>
            </a:r>
            <a:endParaRPr sz="3300" err="1">
              <a:latin typeface="Arial MT"/>
              <a:cs typeface="Arial MT"/>
            </a:endParaRPr>
          </a:p>
          <a:p>
            <a:pPr marL="12700" marR="5080">
              <a:lnSpc>
                <a:spcPct val="110900"/>
              </a:lnSpc>
              <a:spcBef>
                <a:spcPts val="2195"/>
              </a:spcBef>
            </a:pPr>
            <a:r>
              <a:rPr lang="es-ES" sz="3300" spc="-50">
                <a:latin typeface="Arial MT"/>
                <a:cs typeface="Arial MT"/>
              </a:rPr>
              <a:t>→ </a:t>
            </a:r>
            <a:r>
              <a:rPr sz="3300" spc="-50">
                <a:latin typeface="Arial MT"/>
                <a:cs typeface="Arial MT"/>
              </a:rPr>
              <a:t>Dar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85" err="1">
                <a:latin typeface="Arial MT"/>
                <a:cs typeface="Arial MT"/>
              </a:rPr>
              <a:t>una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0" err="1">
                <a:latin typeface="Arial MT"/>
                <a:cs typeface="Arial MT"/>
              </a:rPr>
              <a:t>solución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50">
                <a:latin typeface="Arial MT"/>
                <a:cs typeface="Arial MT"/>
              </a:rPr>
              <a:t>2-dimensional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para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125" err="1">
                <a:latin typeface="Arial MT"/>
                <a:cs typeface="Arial MT"/>
              </a:rPr>
              <a:t>el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0" err="1">
                <a:latin typeface="Arial MT"/>
                <a:cs typeface="Arial MT"/>
              </a:rPr>
              <a:t>problema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 err="1">
                <a:latin typeface="Arial MT"/>
                <a:cs typeface="Arial MT"/>
              </a:rPr>
              <a:t>los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">
                <a:latin typeface="Arial MT"/>
                <a:cs typeface="Arial MT"/>
              </a:rPr>
              <a:t>3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30" err="1">
                <a:latin typeface="Arial MT"/>
                <a:cs typeface="Arial MT"/>
              </a:rPr>
              <a:t>cuerpos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lang="es-ES" sz="3300" spc="25">
                <a:latin typeface="Arial MT"/>
                <a:cs typeface="Arial MT"/>
              </a:rPr>
              <a:t>por </a:t>
            </a:r>
            <a:r>
              <a:rPr sz="3300" spc="-900">
                <a:latin typeface="Arial MT"/>
                <a:cs typeface="Arial MT"/>
              </a:rPr>
              <a:t> </a:t>
            </a:r>
            <a:r>
              <a:rPr sz="3300" spc="-40">
                <a:latin typeface="Arial MT"/>
                <a:cs typeface="Arial MT"/>
              </a:rPr>
              <a:t>medio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del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" err="1">
                <a:latin typeface="Arial MT"/>
                <a:cs typeface="Arial MT"/>
              </a:rPr>
              <a:t>método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90">
                <a:latin typeface="Arial MT"/>
                <a:cs typeface="Arial MT"/>
              </a:rPr>
              <a:t>Coreografías</a:t>
            </a:r>
            <a:r>
              <a:rPr lang="es-ES" sz="3300" spc="-90">
                <a:latin typeface="Arial MT"/>
                <a:cs typeface="Arial MT"/>
              </a:rPr>
              <a:t>.</a:t>
            </a:r>
            <a:endParaRPr sz="3300" err="1">
              <a:latin typeface="Arial MT"/>
              <a:cs typeface="Arial MT"/>
            </a:endParaRPr>
          </a:p>
          <a:p>
            <a:pPr marL="12700" marR="307340">
              <a:lnSpc>
                <a:spcPct val="110900"/>
              </a:lnSpc>
              <a:spcBef>
                <a:spcPts val="2200"/>
              </a:spcBef>
            </a:pPr>
            <a:r>
              <a:rPr lang="es-ES" sz="3300" spc="-30">
                <a:latin typeface="Arial MT"/>
                <a:cs typeface="Arial MT"/>
              </a:rPr>
              <a:t>→ </a:t>
            </a:r>
            <a:r>
              <a:rPr sz="3300" spc="-30" err="1">
                <a:latin typeface="Arial MT"/>
                <a:cs typeface="Arial MT"/>
              </a:rPr>
              <a:t>Comparar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25" err="1">
                <a:latin typeface="Arial MT"/>
                <a:cs typeface="Arial MT"/>
              </a:rPr>
              <a:t>el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55" err="1">
                <a:latin typeface="Arial MT"/>
                <a:cs typeface="Arial MT"/>
              </a:rPr>
              <a:t>resultado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20" err="1">
                <a:latin typeface="Arial MT"/>
                <a:cs typeface="Arial MT"/>
              </a:rPr>
              <a:t>obtenido</a:t>
            </a:r>
            <a:r>
              <a:rPr sz="3300" spc="-5">
                <a:latin typeface="Arial MT"/>
                <a:cs typeface="Arial MT"/>
              </a:rPr>
              <a:t> con </a:t>
            </a:r>
            <a:r>
              <a:rPr lang="es-ES" sz="3300" spc="-25">
                <a:latin typeface="Arial MT"/>
                <a:cs typeface="Arial MT"/>
              </a:rPr>
              <a:t>diversos </a:t>
            </a:r>
            <a:r>
              <a:rPr lang="es-ES" sz="3300" spc="-10">
                <a:latin typeface="Arial MT"/>
                <a:cs typeface="Arial MT"/>
              </a:rPr>
              <a:t>métodos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70" err="1">
                <a:latin typeface="Arial MT"/>
                <a:cs typeface="Arial MT"/>
              </a:rPr>
              <a:t>numéricos</a:t>
            </a:r>
            <a:r>
              <a:rPr lang="es-ES" sz="3300" spc="-70">
                <a:latin typeface="Arial MT"/>
                <a:cs typeface="Arial MT"/>
              </a:rPr>
              <a:t> </a:t>
            </a:r>
            <a:r>
              <a:rPr sz="3300" spc="-70">
                <a:latin typeface="Arial MT"/>
                <a:cs typeface="Arial MT"/>
              </a:rPr>
              <a:t>(</a:t>
            </a:r>
            <a:r>
              <a:rPr lang="es-ES" sz="3300" spc="-70">
                <a:latin typeface="Arial MT"/>
                <a:cs typeface="Arial MT"/>
              </a:rPr>
              <a:t>Euler, RK4</a:t>
            </a:r>
            <a:r>
              <a:rPr sz="3300" spc="-70">
                <a:latin typeface="Arial MT"/>
                <a:cs typeface="Arial MT"/>
              </a:rPr>
              <a:t>,</a:t>
            </a:r>
            <a:r>
              <a:rPr lang="es-ES" sz="3300" spc="-70">
                <a:latin typeface="Arial MT"/>
                <a:cs typeface="Arial MT"/>
              </a:rPr>
              <a:t> </a:t>
            </a:r>
            <a:r>
              <a:rPr lang="es-ES" sz="3300" spc="-70" err="1">
                <a:latin typeface="Arial MT"/>
                <a:cs typeface="Arial MT"/>
              </a:rPr>
              <a:t>Leap</a:t>
            </a:r>
            <a:r>
              <a:rPr lang="es-ES" sz="3300" spc="-70">
                <a:latin typeface="Arial MT"/>
                <a:cs typeface="Arial MT"/>
              </a:rPr>
              <a:t> </a:t>
            </a:r>
            <a:r>
              <a:rPr lang="es-ES" sz="3300" spc="-70" err="1">
                <a:latin typeface="Arial MT"/>
                <a:cs typeface="Arial MT"/>
              </a:rPr>
              <a:t>Frog</a:t>
            </a:r>
            <a:r>
              <a:rPr lang="es-ES" sz="3300" spc="-70">
                <a:latin typeface="Arial MT"/>
                <a:cs typeface="Arial MT"/>
              </a:rPr>
              <a:t>, </a:t>
            </a:r>
            <a:r>
              <a:rPr sz="3300" spc="-900">
                <a:latin typeface="Arial MT"/>
                <a:cs typeface="Arial MT"/>
              </a:rPr>
              <a:t> </a:t>
            </a:r>
            <a:r>
              <a:rPr lang="es-ES" sz="3300" spc="-175" err="1">
                <a:latin typeface="Arial MT"/>
                <a:cs typeface="Arial MT"/>
              </a:rPr>
              <a:t>Verlet</a:t>
            </a:r>
            <a:r>
              <a:rPr lang="es-ES" sz="3300" spc="-175">
                <a:latin typeface="Arial MT"/>
                <a:cs typeface="Arial MT"/>
              </a:rPr>
              <a:t>).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4386" y="2064640"/>
            <a:ext cx="220662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Objetivos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8D485E-26BF-D047-C05E-CEF8F81AEF9E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676" y="1976568"/>
            <a:ext cx="12374138" cy="39287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3200" spc="-45">
                <a:latin typeface="Arial MT"/>
                <a:cs typeface="Arial MT"/>
              </a:rPr>
              <a:t>Cuando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25">
                <a:latin typeface="Arial MT"/>
                <a:cs typeface="Arial MT"/>
              </a:rPr>
              <a:t>Newton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formulo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sus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114">
                <a:latin typeface="Arial MT"/>
                <a:cs typeface="Arial MT"/>
              </a:rPr>
              <a:t>leyes</a:t>
            </a:r>
            <a:r>
              <a:rPr sz="3200" spc="10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de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movimiento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125">
                <a:latin typeface="Arial MT"/>
                <a:cs typeface="Arial MT"/>
              </a:rPr>
              <a:t>y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5">
                <a:latin typeface="Arial MT"/>
                <a:cs typeface="Arial MT"/>
              </a:rPr>
              <a:t>gravitación,</a:t>
            </a:r>
            <a:r>
              <a:rPr sz="3200" spc="10">
                <a:latin typeface="Arial MT"/>
                <a:cs typeface="Arial MT"/>
              </a:rPr>
              <a:t> </a:t>
            </a:r>
            <a:r>
              <a:rPr sz="3200" spc="25">
                <a:latin typeface="Arial MT"/>
                <a:cs typeface="Arial MT"/>
              </a:rPr>
              <a:t>todo</a:t>
            </a:r>
            <a:r>
              <a:rPr lang="es-ES" sz="3200" spc="25">
                <a:latin typeface="Arial MT"/>
                <a:cs typeface="Arial MT"/>
              </a:rPr>
              <a:t> </a:t>
            </a:r>
            <a:r>
              <a:rPr lang="es-ES" sz="3200" spc="-905">
                <a:latin typeface="Arial MT"/>
                <a:cs typeface="Arial MT"/>
              </a:rPr>
              <a:t> </a:t>
            </a:r>
            <a:r>
              <a:rPr sz="3200" spc="-100">
                <a:latin typeface="Arial MT"/>
                <a:cs typeface="Arial MT"/>
              </a:rPr>
              <a:t>parecía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predecible,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125">
                <a:latin typeface="Arial MT"/>
                <a:cs typeface="Arial MT"/>
              </a:rPr>
              <a:t>a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esta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85" err="1">
                <a:latin typeface="Arial MT"/>
                <a:cs typeface="Arial MT"/>
              </a:rPr>
              <a:t>visión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95">
                <a:latin typeface="Arial MT"/>
                <a:cs typeface="Arial MT"/>
              </a:rPr>
              <a:t>se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15" err="1">
                <a:latin typeface="Arial MT"/>
                <a:cs typeface="Arial MT"/>
              </a:rPr>
              <a:t>conoce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15" err="1">
                <a:latin typeface="Arial MT"/>
                <a:cs typeface="Arial MT"/>
              </a:rPr>
              <a:t>como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lang="es-ES" sz="3200" spc="-45">
                <a:latin typeface="Arial MT"/>
                <a:cs typeface="Arial MT"/>
              </a:rPr>
              <a:t>determinismo. Sin embargo,</a:t>
            </a:r>
            <a:r>
              <a:rPr lang="es-ES" sz="3200" spc="-50">
                <a:latin typeface="Arial MT"/>
                <a:cs typeface="Arial MT"/>
              </a:rPr>
              <a:t> </a:t>
            </a:r>
            <a:r>
              <a:rPr sz="3200" spc="-125" err="1">
                <a:latin typeface="Arial MT"/>
                <a:cs typeface="Arial MT"/>
              </a:rPr>
              <a:t>el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40" err="1">
                <a:latin typeface="Arial MT"/>
                <a:cs typeface="Arial MT"/>
              </a:rPr>
              <a:t>mismo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25">
                <a:latin typeface="Arial MT"/>
                <a:cs typeface="Arial MT"/>
              </a:rPr>
              <a:t>newton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5" err="1">
                <a:latin typeface="Arial MT"/>
                <a:cs typeface="Arial MT"/>
              </a:rPr>
              <a:t>estaba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125">
                <a:latin typeface="Arial MT"/>
                <a:cs typeface="Arial MT"/>
              </a:rPr>
              <a:t>al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15">
                <a:latin typeface="Arial MT"/>
                <a:cs typeface="Arial MT"/>
              </a:rPr>
              <a:t>tanto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de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problemas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que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no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95">
                <a:latin typeface="Arial MT"/>
                <a:cs typeface="Arial MT"/>
              </a:rPr>
              <a:t>se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120">
                <a:latin typeface="Arial MT"/>
                <a:cs typeface="Arial MT"/>
              </a:rPr>
              <a:t>resolvían</a:t>
            </a:r>
            <a:r>
              <a:rPr lang="es-ES" sz="3200" spc="-120">
                <a:latin typeface="Arial MT"/>
                <a:cs typeface="Arial MT"/>
              </a:rPr>
              <a:t> </a:t>
            </a:r>
            <a:r>
              <a:rPr lang="es-ES" sz="3200" spc="-114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usando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5">
                <a:latin typeface="Arial MT"/>
                <a:cs typeface="Arial MT"/>
              </a:rPr>
              <a:t>con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sus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0">
                <a:latin typeface="Arial MT"/>
                <a:cs typeface="Arial MT"/>
              </a:rPr>
              <a:t>ecuaciones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5">
                <a:latin typeface="Arial MT"/>
                <a:cs typeface="Arial MT"/>
              </a:rPr>
              <a:t>por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ejemplo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125">
                <a:latin typeface="Arial MT"/>
                <a:cs typeface="Arial MT"/>
              </a:rPr>
              <a:t>el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problema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de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los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">
                <a:latin typeface="Arial MT"/>
                <a:cs typeface="Arial MT"/>
              </a:rPr>
              <a:t>3</a:t>
            </a:r>
            <a:r>
              <a:rPr lang="es-ES" sz="3200" spc="-5">
                <a:latin typeface="Arial MT"/>
                <a:cs typeface="Arial MT"/>
              </a:rPr>
              <a:t> </a:t>
            </a:r>
            <a:r>
              <a:rPr lang="es-ES" sz="3200">
                <a:latin typeface="Arial MT"/>
                <a:cs typeface="Arial MT"/>
              </a:rPr>
              <a:t> </a:t>
            </a:r>
            <a:r>
              <a:rPr sz="3200" spc="-25">
                <a:latin typeface="Arial MT"/>
                <a:cs typeface="Arial MT"/>
              </a:rPr>
              <a:t>cuerpos,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80">
                <a:latin typeface="Arial MT"/>
                <a:cs typeface="Arial MT"/>
              </a:rPr>
              <a:t>Poincare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dijo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que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no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75">
                <a:latin typeface="Arial MT"/>
                <a:cs typeface="Arial MT"/>
              </a:rPr>
              <a:t>habia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85">
                <a:latin typeface="Arial MT"/>
                <a:cs typeface="Arial MT"/>
              </a:rPr>
              <a:t>una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solución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simple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para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125">
                <a:latin typeface="Arial MT"/>
                <a:cs typeface="Arial MT"/>
              </a:rPr>
              <a:t>el</a:t>
            </a:r>
            <a:r>
              <a:rPr lang="es-ES" sz="3200" spc="-125">
                <a:latin typeface="Arial MT"/>
                <a:cs typeface="Arial MT"/>
              </a:rPr>
              <a:t> </a:t>
            </a:r>
            <a:r>
              <a:rPr lang="es-ES" sz="3200" spc="-120">
                <a:latin typeface="Arial MT"/>
                <a:cs typeface="Arial MT"/>
              </a:rPr>
              <a:t> </a:t>
            </a:r>
            <a:r>
              <a:rPr sz="3200" spc="-50">
                <a:latin typeface="Arial MT"/>
                <a:cs typeface="Arial MT"/>
              </a:rPr>
              <a:t>problema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35">
                <a:latin typeface="Arial MT"/>
                <a:cs typeface="Arial MT"/>
              </a:rPr>
              <a:t>de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los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5">
                <a:latin typeface="Arial MT"/>
                <a:cs typeface="Arial MT"/>
              </a:rPr>
              <a:t>3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25">
                <a:latin typeface="Arial MT"/>
                <a:cs typeface="Arial MT"/>
              </a:rPr>
              <a:t>cuerpos,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85">
                <a:latin typeface="Arial MT"/>
                <a:cs typeface="Arial MT"/>
              </a:rPr>
              <a:t>sin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75">
                <a:latin typeface="Arial MT"/>
                <a:cs typeface="Arial MT"/>
              </a:rPr>
              <a:t>querer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55">
                <a:latin typeface="Arial MT"/>
                <a:cs typeface="Arial MT"/>
              </a:rPr>
              <a:t>vislumbrando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lo</a:t>
            </a:r>
            <a:r>
              <a:rPr sz="3200">
                <a:latin typeface="Arial MT"/>
                <a:cs typeface="Arial MT"/>
              </a:rPr>
              <a:t> </a:t>
            </a:r>
            <a:r>
              <a:rPr sz="3200" spc="-45">
                <a:latin typeface="Arial MT"/>
                <a:cs typeface="Arial MT"/>
              </a:rPr>
              <a:t>que</a:t>
            </a:r>
            <a:r>
              <a:rPr sz="3200" spc="5">
                <a:latin typeface="Arial MT"/>
                <a:cs typeface="Arial MT"/>
              </a:rPr>
              <a:t> </a:t>
            </a:r>
            <a:r>
              <a:rPr sz="3200" spc="-65">
                <a:latin typeface="Arial MT"/>
                <a:cs typeface="Arial MT"/>
              </a:rPr>
              <a:t>hoy</a:t>
            </a:r>
            <a:r>
              <a:rPr lang="es-ES" sz="3200" spc="-65">
                <a:latin typeface="Arial MT"/>
                <a:cs typeface="Arial MT"/>
              </a:rPr>
              <a:t> </a:t>
            </a:r>
            <a:r>
              <a:rPr lang="es-ES" sz="3200" spc="-60">
                <a:latin typeface="Arial MT"/>
                <a:cs typeface="Arial MT"/>
              </a:rPr>
              <a:t> </a:t>
            </a:r>
            <a:r>
              <a:rPr lang="es-ES" sz="3200" spc="-15">
                <a:latin typeface="Arial MT"/>
                <a:cs typeface="Arial MT"/>
              </a:rPr>
              <a:t>conocemos</a:t>
            </a:r>
            <a:r>
              <a:rPr sz="3200" spc="-5">
                <a:latin typeface="Arial MT"/>
                <a:cs typeface="Arial MT"/>
              </a:rPr>
              <a:t> </a:t>
            </a:r>
            <a:r>
              <a:rPr lang="en-US" sz="3200" spc="15" err="1">
                <a:latin typeface="Arial MT"/>
                <a:cs typeface="Arial MT"/>
              </a:rPr>
              <a:t>como</a:t>
            </a:r>
            <a:r>
              <a:rPr sz="3200">
                <a:latin typeface="Arial MT"/>
                <a:cs typeface="Arial MT"/>
              </a:rPr>
              <a:t> </a:t>
            </a:r>
            <a:r>
              <a:rPr lang="en-US" sz="3200" spc="-35" err="1">
                <a:latin typeface="Arial MT"/>
                <a:cs typeface="Arial MT"/>
              </a:rPr>
              <a:t>caos</a:t>
            </a:r>
            <a:r>
              <a:rPr lang="en-US" sz="3200" spc="-35">
                <a:latin typeface="Arial MT"/>
                <a:cs typeface="Arial MT"/>
              </a:rPr>
              <a:t>.</a:t>
            </a:r>
            <a:endParaRPr lang="en-US"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4366" y="864097"/>
            <a:ext cx="18211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Historia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7252" y="5887949"/>
            <a:ext cx="3455951" cy="352845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4</a:t>
            </a:fld>
            <a:endParaRPr spc="-5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05538F4-D69B-10C9-5FE1-779F4B6D27A1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Introducción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969" y="1865925"/>
            <a:ext cx="9077960" cy="1141095"/>
          </a:xfrm>
          <a:prstGeom prst="rect">
            <a:avLst/>
          </a:prstGeom>
        </p:spPr>
        <p:txBody>
          <a:bodyPr vert="horz" wrap="square" lIns="0" tIns="67310" rIns="0" bIns="0" rtlCol="0" anchor="t">
            <a:spAutoFit/>
          </a:bodyPr>
          <a:lstStyle/>
          <a:p>
            <a:pPr marL="12700">
              <a:spcBef>
                <a:spcPts val="530"/>
              </a:spcBef>
              <a:tabLst>
                <a:tab pos="6659245" algn="l"/>
              </a:tabLst>
            </a:pPr>
            <a:r>
              <a:rPr lang="es-ES" sz="3300" spc="-80">
                <a:latin typeface="Arial MT"/>
                <a:cs typeface="Arial MT"/>
              </a:rPr>
              <a:t>D</a:t>
            </a:r>
            <a:r>
              <a:rPr lang="es-ES" sz="3300" spc="-60">
                <a:latin typeface="Arial MT"/>
                <a:cs typeface="Arial MT"/>
              </a:rPr>
              <a:t>efinamos                                </a:t>
            </a:r>
            <a:r>
              <a:rPr sz="3300" spc="-125">
                <a:latin typeface="Arial MT"/>
                <a:cs typeface="Arial MT"/>
              </a:rPr>
              <a:t>y</a:t>
            </a: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069464" algn="l"/>
              </a:tabLst>
            </a:pPr>
            <a:r>
              <a:rPr sz="3300" spc="-75" err="1">
                <a:latin typeface="Arial MT"/>
                <a:cs typeface="Arial MT"/>
              </a:rPr>
              <a:t>veamos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la	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Hamilton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5" err="1">
                <a:latin typeface="Arial MT"/>
                <a:cs typeface="Arial MT"/>
              </a:rPr>
              <a:t>común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y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50" err="1">
                <a:latin typeface="Arial MT"/>
                <a:cs typeface="Arial MT"/>
              </a:rPr>
              <a:t>corriente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es: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3564" y="1963546"/>
            <a:ext cx="1400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5">
                <a:latin typeface="Arial MT"/>
                <a:cs typeface="Arial MT"/>
              </a:rPr>
              <a:t>prime</a:t>
            </a:r>
            <a:r>
              <a:rPr sz="3300" spc="-100">
                <a:latin typeface="Arial MT"/>
                <a:cs typeface="Arial MT"/>
              </a:rPr>
              <a:t>r</a:t>
            </a:r>
            <a:r>
              <a:rPr sz="3300" spc="-5">
                <a:latin typeface="Arial MT"/>
                <a:cs typeface="Arial MT"/>
              </a:rPr>
              <a:t>o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7982" y="3808487"/>
            <a:ext cx="12287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0">
                <a:latin typeface="Arial MT"/>
                <a:cs typeface="Arial MT"/>
              </a:rPr>
              <a:t>Donde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3789" y="3808487"/>
            <a:ext cx="2197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25">
                <a:latin typeface="Arial MT"/>
                <a:cs typeface="Arial MT"/>
              </a:rPr>
              <a:t>y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840" y="6970277"/>
            <a:ext cx="8674100" cy="136588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5" err="1">
                <a:latin typeface="Arial MT"/>
                <a:cs typeface="Arial MT"/>
              </a:rPr>
              <a:t>Usando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05">
                <a:latin typeface="Arial MT"/>
                <a:cs typeface="Arial MT"/>
              </a:rPr>
              <a:t>las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0" err="1">
                <a:latin typeface="Arial MT"/>
                <a:cs typeface="Arial MT"/>
              </a:rPr>
              <a:t>ecuaciones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Hamilton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70" err="1">
                <a:latin typeface="Arial MT"/>
                <a:cs typeface="Arial MT"/>
              </a:rPr>
              <a:t>llegamos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a:</a:t>
            </a:r>
            <a:endParaRPr sz="3300">
              <a:latin typeface="Arial MT"/>
              <a:cs typeface="Arial MT"/>
            </a:endParaRPr>
          </a:p>
          <a:p>
            <a:pPr marL="930275" algn="ctr">
              <a:spcBef>
                <a:spcPts val="2630"/>
              </a:spcBef>
            </a:pPr>
            <a:r>
              <a:rPr lang="es-ES" sz="3300" spc="-204">
                <a:latin typeface="Arial MT"/>
                <a:cs typeface="Arial MT"/>
              </a:rPr>
              <a:t>             </a:t>
            </a:r>
            <a:r>
              <a:rPr sz="3300" spc="-204">
                <a:latin typeface="Arial MT"/>
                <a:cs typeface="Arial MT"/>
              </a:rPr>
              <a:t>(1)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957" y="841418"/>
            <a:ext cx="5986790" cy="59759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pc="15"/>
              <a:t>Ecuación de Movimiento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736" y="1991670"/>
            <a:ext cx="2933700" cy="4699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7196" y="2020308"/>
            <a:ext cx="2959100" cy="4699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119" y="3953190"/>
            <a:ext cx="3390900" cy="4699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3470590"/>
            <a:ext cx="3098800" cy="1447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5226428"/>
            <a:ext cx="5410200" cy="15875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0153" y="7569200"/>
            <a:ext cx="4229100" cy="18288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5</a:t>
            </a:fld>
            <a:endParaRPr spc="-5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5475743-F507-CB83-4DDB-31817F5B84BE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Marco Teórico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224" y="1922698"/>
            <a:ext cx="12042728" cy="224388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3300" spc="-85">
                <a:latin typeface="Arial MT"/>
                <a:cs typeface="Arial MT"/>
              </a:rPr>
              <a:t>Las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80">
                <a:latin typeface="Arial MT"/>
                <a:cs typeface="Arial MT"/>
              </a:rPr>
              <a:t>coreografías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5">
                <a:latin typeface="Arial MT"/>
                <a:cs typeface="Arial MT"/>
              </a:rPr>
              <a:t>N-cuerpos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son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soluciones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periódicas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105">
                <a:latin typeface="Arial MT"/>
                <a:cs typeface="Arial MT"/>
              </a:rPr>
              <a:t>las </a:t>
            </a:r>
            <a:r>
              <a:rPr sz="3300" spc="-10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ecuaciones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5">
                <a:latin typeface="Arial MT"/>
                <a:cs typeface="Arial MT"/>
              </a:rPr>
              <a:t>N-cuerpos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en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05">
                <a:latin typeface="Arial MT"/>
                <a:cs typeface="Arial MT"/>
              </a:rPr>
              <a:t>las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45">
                <a:latin typeface="Arial MT"/>
                <a:cs typeface="Arial MT"/>
              </a:rPr>
              <a:t>que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N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75">
                <a:latin typeface="Arial MT"/>
                <a:cs typeface="Arial MT"/>
              </a:rPr>
              <a:t>masas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90">
                <a:latin typeface="Arial MT"/>
                <a:cs typeface="Arial MT"/>
              </a:rPr>
              <a:t>iguales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se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persiguen </a:t>
            </a:r>
            <a:r>
              <a:rPr sz="3300" spc="-60">
                <a:latin typeface="Arial MT"/>
                <a:cs typeface="Arial MT"/>
              </a:rPr>
              <a:t> </a:t>
            </a:r>
            <a:r>
              <a:rPr sz="3300" spc="-75">
                <a:latin typeface="Arial MT"/>
                <a:cs typeface="Arial MT"/>
              </a:rPr>
              <a:t>entre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185">
                <a:latin typeface="Arial MT"/>
                <a:cs typeface="Arial MT"/>
              </a:rPr>
              <a:t>sí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alrededor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85">
                <a:latin typeface="Arial MT"/>
                <a:cs typeface="Arial MT"/>
              </a:rPr>
              <a:t>una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curva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cerrada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90">
                <a:latin typeface="Arial MT"/>
                <a:cs typeface="Arial MT"/>
              </a:rPr>
              <a:t>fija,</a:t>
            </a:r>
            <a:r>
              <a:rPr sz="3300" spc="5">
                <a:latin typeface="Arial MT"/>
                <a:cs typeface="Arial MT"/>
              </a:rPr>
              <a:t> </a:t>
            </a:r>
            <a:r>
              <a:rPr sz="3300" spc="-70">
                <a:latin typeface="Arial MT"/>
                <a:cs typeface="Arial MT"/>
              </a:rPr>
              <a:t>igualmente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60">
                <a:latin typeface="Arial MT"/>
                <a:cs typeface="Arial MT"/>
              </a:rPr>
              <a:t>espaciadas</a:t>
            </a:r>
            <a:r>
              <a:rPr sz="3300" spc="10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en </a:t>
            </a:r>
            <a:r>
              <a:rPr sz="3300" spc="-905">
                <a:latin typeface="Arial MT"/>
                <a:cs typeface="Arial MT"/>
              </a:rPr>
              <a:t> </a:t>
            </a:r>
            <a:r>
              <a:rPr sz="3300" spc="-95">
                <a:latin typeface="Arial MT"/>
                <a:cs typeface="Arial MT"/>
              </a:rPr>
              <a:t>fase</a:t>
            </a:r>
            <a:r>
              <a:rPr sz="3300" spc="-5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lo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65">
                <a:latin typeface="Arial MT"/>
                <a:cs typeface="Arial MT"/>
              </a:rPr>
              <a:t>largo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35">
                <a:latin typeface="Arial MT"/>
                <a:cs typeface="Arial MT"/>
              </a:rPr>
              <a:t>de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125">
                <a:latin typeface="Arial MT"/>
                <a:cs typeface="Arial MT"/>
              </a:rPr>
              <a:t>la</a:t>
            </a:r>
            <a:r>
              <a:rPr sz="3300">
                <a:latin typeface="Arial MT"/>
                <a:cs typeface="Arial MT"/>
              </a:rPr>
              <a:t> </a:t>
            </a:r>
            <a:r>
              <a:rPr sz="3300" spc="-55">
                <a:latin typeface="Arial MT"/>
                <a:cs typeface="Arial MT"/>
              </a:rPr>
              <a:t>curva.</a:t>
            </a:r>
            <a:endParaRPr lang="es-ES" sz="33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094" y="900061"/>
            <a:ext cx="6464504" cy="59759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/>
              <a:t>¿Que</a:t>
            </a:r>
            <a:r>
              <a:rPr spc="-5"/>
              <a:t> </a:t>
            </a:r>
            <a:r>
              <a:rPr spc="-50"/>
              <a:t>son</a:t>
            </a:r>
            <a:r>
              <a:rPr spc="-5"/>
              <a:t> </a:t>
            </a:r>
            <a:r>
              <a:rPr spc="-30"/>
              <a:t>las</a:t>
            </a:r>
            <a:r>
              <a:rPr spc="-5"/>
              <a:t> </a:t>
            </a:r>
            <a:r>
              <a:rPr err="1"/>
              <a:t>Coreografías</a:t>
            </a:r>
            <a:r>
              <a:rPr lang="es-ES"/>
              <a:t>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3263" y="4583120"/>
            <a:ext cx="4572000" cy="457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0051" y="4586852"/>
            <a:ext cx="12865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i="1">
                <a:latin typeface="Times New Roman"/>
                <a:cs typeface="Times New Roman"/>
              </a:rPr>
              <a:t>A</a:t>
            </a:r>
            <a:r>
              <a:rPr sz="3700">
                <a:latin typeface="Times New Roman"/>
                <a:cs typeface="Times New Roman"/>
              </a:rPr>
              <a:t>(</a:t>
            </a:r>
            <a:r>
              <a:rPr sz="3700" i="1">
                <a:latin typeface="Times New Roman"/>
                <a:cs typeface="Times New Roman"/>
              </a:rPr>
              <a:t>x</a:t>
            </a:r>
            <a:r>
              <a:rPr sz="3700">
                <a:latin typeface="Times New Roman"/>
                <a:cs typeface="Times New Roman"/>
              </a:rPr>
              <a:t>)</a:t>
            </a:r>
            <a:r>
              <a:rPr sz="3700" spc="10">
                <a:latin typeface="Times New Roman"/>
                <a:cs typeface="Times New Roman"/>
              </a:rPr>
              <a:t> </a:t>
            </a:r>
            <a:r>
              <a:rPr sz="3700" spc="445">
                <a:latin typeface="Times New Roman"/>
                <a:cs typeface="Times New Roman"/>
              </a:rPr>
              <a:t>=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6</a:t>
            </a:fld>
            <a:endParaRPr spc="-5"/>
          </a:p>
        </p:txBody>
      </p:sp>
      <p:sp>
        <p:nvSpPr>
          <p:cNvPr id="6" name="object 6"/>
          <p:cNvSpPr txBox="1"/>
          <p:nvPr/>
        </p:nvSpPr>
        <p:spPr>
          <a:xfrm>
            <a:off x="1748478" y="4581243"/>
            <a:ext cx="46291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700" spc="-200">
                <a:latin typeface="Lucida Sans Unicode"/>
                <a:cs typeface="Lucida Sans Unicode"/>
              </a:rPr>
              <a:t>∫</a:t>
            </a:r>
            <a:r>
              <a:rPr sz="3900" spc="-300" baseline="-34188">
                <a:latin typeface="Times New Roman"/>
                <a:cs typeface="Times New Roman"/>
              </a:rPr>
              <a:t>0</a:t>
            </a:r>
            <a:endParaRPr sz="3900" baseline="-341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6181" y="4385946"/>
            <a:ext cx="2914015" cy="988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3115"/>
              </a:lnSpc>
              <a:spcBef>
                <a:spcPts val="125"/>
              </a:spcBef>
            </a:pPr>
            <a:r>
              <a:rPr sz="2600" spc="1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283210">
              <a:lnSpc>
                <a:spcPts val="4435"/>
              </a:lnSpc>
            </a:pPr>
            <a:r>
              <a:rPr sz="3700" i="1">
                <a:latin typeface="Times New Roman"/>
                <a:cs typeface="Times New Roman"/>
              </a:rPr>
              <a:t>K</a:t>
            </a:r>
            <a:r>
              <a:rPr sz="3700">
                <a:latin typeface="Times New Roman"/>
                <a:cs typeface="Times New Roman"/>
              </a:rPr>
              <a:t>(</a:t>
            </a:r>
            <a:r>
              <a:rPr sz="3700" i="1" spc="-1140">
                <a:latin typeface="Times New Roman"/>
                <a:cs typeface="Times New Roman"/>
              </a:rPr>
              <a:t>x</a:t>
            </a:r>
            <a:r>
              <a:rPr sz="5550" spc="-150" baseline="18018">
                <a:latin typeface="Times New Roman"/>
                <a:cs typeface="Times New Roman"/>
              </a:rPr>
              <a:t>·</a:t>
            </a:r>
            <a:r>
              <a:rPr sz="3700">
                <a:latin typeface="Times New Roman"/>
                <a:cs typeface="Times New Roman"/>
              </a:rPr>
              <a:t>)</a:t>
            </a:r>
            <a:r>
              <a:rPr sz="3700" spc="-105">
                <a:latin typeface="Times New Roman"/>
                <a:cs typeface="Times New Roman"/>
              </a:rPr>
              <a:t> </a:t>
            </a:r>
            <a:r>
              <a:rPr sz="3700" spc="445">
                <a:latin typeface="Times New Roman"/>
                <a:cs typeface="Times New Roman"/>
              </a:rPr>
              <a:t>+</a:t>
            </a:r>
            <a:r>
              <a:rPr sz="3700" spc="-105">
                <a:latin typeface="Times New Roman"/>
                <a:cs typeface="Times New Roman"/>
              </a:rPr>
              <a:t> </a:t>
            </a:r>
            <a:r>
              <a:rPr sz="3700" i="1" spc="-5">
                <a:latin typeface="Times New Roman"/>
                <a:cs typeface="Times New Roman"/>
              </a:rPr>
              <a:t>U</a:t>
            </a:r>
            <a:r>
              <a:rPr sz="3700">
                <a:latin typeface="Times New Roman"/>
                <a:cs typeface="Times New Roman"/>
              </a:rPr>
              <a:t>(</a:t>
            </a:r>
            <a:r>
              <a:rPr sz="3700" i="1">
                <a:latin typeface="Times New Roman"/>
                <a:cs typeface="Times New Roman"/>
              </a:rPr>
              <a:t>x</a:t>
            </a:r>
            <a:r>
              <a:rPr sz="3700">
                <a:latin typeface="Times New Roman"/>
                <a:cs typeface="Times New Roman"/>
              </a:rPr>
              <a:t>)</a:t>
            </a:r>
            <a:r>
              <a:rPr sz="3700" i="1">
                <a:latin typeface="Times New Roman"/>
                <a:cs typeface="Times New Roman"/>
              </a:rPr>
              <a:t>dt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A197E46-DBA4-36D8-8624-989B734D83EB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Marco Teórico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7">
            <a:extLst>
              <a:ext uri="{FF2B5EF4-FFF2-40B4-BE49-F238E27FC236}">
                <a16:creationId xmlns:a16="http://schemas.microsoft.com/office/drawing/2014/main" id="{E9AA53F6-C708-F50B-A592-9A488018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836" y="5215060"/>
            <a:ext cx="1921199" cy="189666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50632" y="1975778"/>
            <a:ext cx="11783971" cy="256480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  <a:cs typeface="Arial MT"/>
              </a:rPr>
              <a:t>Para abordar el problema este se dividió en dos códigos principales; </a:t>
            </a:r>
            <a:endParaRPr lang="es-ES">
              <a:cs typeface="Calibri"/>
            </a:endParaRPr>
          </a:p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El primero se encarga de generar los resultados de la posición de los cuerpos usando el método seleccionado, por otro lado, el segundo se encarga de tomar las posiciones y representarlas gráficamente en un gif.   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800" b="1" spc="50">
                <a:solidFill>
                  <a:srgbClr val="005C52"/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7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pic>
        <p:nvPicPr>
          <p:cNvPr id="9" name="Imagen 9" descr="Texto, Icono&#10;&#10;Descripción generada automáticamente">
            <a:extLst>
              <a:ext uri="{FF2B5EF4-FFF2-40B4-BE49-F238E27FC236}">
                <a16:creationId xmlns:a16="http://schemas.microsoft.com/office/drawing/2014/main" id="{F37B4CF5-4FDF-3777-AAAD-B399D9E0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00" y="5061206"/>
            <a:ext cx="2256237" cy="2256237"/>
          </a:xfrm>
          <a:prstGeom prst="rect">
            <a:avLst/>
          </a:prstGeom>
        </p:spPr>
      </p:pic>
      <p:pic>
        <p:nvPicPr>
          <p:cNvPr id="10" name="Imagen 9" descr="Texto, Icono&#10;&#10;Descripción generada automáticamente">
            <a:extLst>
              <a:ext uri="{FF2B5EF4-FFF2-40B4-BE49-F238E27FC236}">
                <a16:creationId xmlns:a16="http://schemas.microsoft.com/office/drawing/2014/main" id="{6BC75A27-9CEA-8820-5F4C-FCB5DB11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486" y="5061100"/>
            <a:ext cx="2256237" cy="2256237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420A7F43-C9F0-BFFC-EFE8-4ECFD14FEECD}"/>
              </a:ext>
            </a:extLst>
          </p:cNvPr>
          <p:cNvSpPr txBox="1"/>
          <p:nvPr/>
        </p:nvSpPr>
        <p:spPr>
          <a:xfrm>
            <a:off x="2062158" y="7119606"/>
            <a:ext cx="2024642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SolGeneral.py</a:t>
            </a:r>
            <a:r>
              <a:rPr lang="es-ES" sz="3300" spc="-125">
                <a:latin typeface="Arial MT"/>
              </a:rPr>
              <a:t>  </a:t>
            </a:r>
            <a:endParaRPr lang="es-E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53BC5F3-3BA9-0B96-657D-410409A6E53C}"/>
              </a:ext>
            </a:extLst>
          </p:cNvPr>
          <p:cNvSpPr txBox="1"/>
          <p:nvPr/>
        </p:nvSpPr>
        <p:spPr>
          <a:xfrm>
            <a:off x="5742536" y="7119975"/>
            <a:ext cx="1828343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Grafica3D.py</a:t>
            </a:r>
            <a:r>
              <a:rPr lang="es-ES" sz="3300" spc="-125">
                <a:latin typeface="Arial MT"/>
              </a:rPr>
              <a:t>  </a:t>
            </a:r>
            <a:endParaRPr lang="es-ES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901E06D8-D4AE-0DF6-E3F7-5722AD62D683}"/>
              </a:ext>
            </a:extLst>
          </p:cNvPr>
          <p:cNvSpPr txBox="1"/>
          <p:nvPr/>
        </p:nvSpPr>
        <p:spPr>
          <a:xfrm>
            <a:off x="9129491" y="7242604"/>
            <a:ext cx="1828343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Grafica3D.gif</a:t>
            </a:r>
            <a:endParaRPr lang="es-ES" sz="3300" spc="-125">
              <a:latin typeface="Arial MT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3C8921F-E494-DEEE-D89F-40352C78C4A3}"/>
              </a:ext>
            </a:extLst>
          </p:cNvPr>
          <p:cNvSpPr/>
          <p:nvPr/>
        </p:nvSpPr>
        <p:spPr>
          <a:xfrm>
            <a:off x="4228208" y="5945224"/>
            <a:ext cx="1111685" cy="48903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CA45837-B6E8-C038-4C31-A9481781A205}"/>
              </a:ext>
            </a:extLst>
          </p:cNvPr>
          <p:cNvSpPr/>
          <p:nvPr/>
        </p:nvSpPr>
        <p:spPr>
          <a:xfrm>
            <a:off x="7674997" y="5945621"/>
            <a:ext cx="1111685" cy="48903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632" y="1975778"/>
            <a:ext cx="11783971" cy="10284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Bajo esta misma mecánica el archivo </a:t>
            </a:r>
            <a:r>
              <a:rPr lang="es-ES" sz="3300" spc="-125" err="1">
                <a:latin typeface="Arial MT"/>
              </a:rPr>
              <a:t>makefile</a:t>
            </a:r>
            <a:r>
              <a:rPr lang="es-ES" sz="3300" spc="-125">
                <a:latin typeface="Arial MT"/>
              </a:rPr>
              <a:t> ejecuta los archivos para generar los resultados en un .csv   </a:t>
            </a:r>
            <a:endParaRPr lang="es-ES"/>
          </a:p>
        </p:txBody>
      </p:sp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Makefile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8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pic>
        <p:nvPicPr>
          <p:cNvPr id="9" name="Imagen 9" descr="Texto, Icono&#10;&#10;Descripción generada automáticamente">
            <a:extLst>
              <a:ext uri="{FF2B5EF4-FFF2-40B4-BE49-F238E27FC236}">
                <a16:creationId xmlns:a16="http://schemas.microsoft.com/office/drawing/2014/main" id="{F37B4CF5-4FDF-3777-AAAD-B399D9E0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58" y="3153118"/>
            <a:ext cx="2256237" cy="2256237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420A7F43-C9F0-BFFC-EFE8-4ECFD14FEECD}"/>
              </a:ext>
            </a:extLst>
          </p:cNvPr>
          <p:cNvSpPr txBox="1"/>
          <p:nvPr/>
        </p:nvSpPr>
        <p:spPr>
          <a:xfrm>
            <a:off x="5700838" y="5107979"/>
            <a:ext cx="2024642" cy="5206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Makefile.mk</a:t>
            </a:r>
            <a:r>
              <a:rPr lang="es-ES" sz="3300" spc="-125">
                <a:latin typeface="Arial MT"/>
              </a:rPr>
              <a:t>  </a:t>
            </a:r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3C8921F-E494-DEEE-D89F-40352C78C4A3}"/>
              </a:ext>
            </a:extLst>
          </p:cNvPr>
          <p:cNvSpPr/>
          <p:nvPr/>
        </p:nvSpPr>
        <p:spPr>
          <a:xfrm rot="2700000">
            <a:off x="6476227" y="6073794"/>
            <a:ext cx="1260141" cy="37027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E66FB89-EF83-A5F1-1E9A-FFD7090E141F}"/>
              </a:ext>
            </a:extLst>
          </p:cNvPr>
          <p:cNvSpPr/>
          <p:nvPr/>
        </p:nvSpPr>
        <p:spPr>
          <a:xfrm rot="8100000">
            <a:off x="5278920" y="6074589"/>
            <a:ext cx="1260141" cy="37027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7">
            <a:extLst>
              <a:ext uri="{FF2B5EF4-FFF2-40B4-BE49-F238E27FC236}">
                <a16:creationId xmlns:a16="http://schemas.microsoft.com/office/drawing/2014/main" id="{9ECEE04F-6F4D-3DF5-6D5C-3AEC8134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34" y="6827320"/>
            <a:ext cx="1921199" cy="1896661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14D5250C-DFE3-82B8-D275-4D509E818155}"/>
              </a:ext>
            </a:extLst>
          </p:cNvPr>
          <p:cNvSpPr txBox="1"/>
          <p:nvPr/>
        </p:nvSpPr>
        <p:spPr>
          <a:xfrm>
            <a:off x="7117863" y="8780908"/>
            <a:ext cx="1828343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Grafica3D.gif</a:t>
            </a:r>
            <a:endParaRPr lang="es-ES" sz="3300" spc="-125">
              <a:latin typeface="Arial MT"/>
            </a:endParaRPr>
          </a:p>
        </p:txBody>
      </p:sp>
      <p:pic>
        <p:nvPicPr>
          <p:cNvPr id="20" name="Imagen 20">
            <a:extLst>
              <a:ext uri="{FF2B5EF4-FFF2-40B4-BE49-F238E27FC236}">
                <a16:creationId xmlns:a16="http://schemas.microsoft.com/office/drawing/2014/main" id="{622DE6DB-921D-542D-65B7-D6129459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974" y="6890595"/>
            <a:ext cx="1837616" cy="1896999"/>
          </a:xfrm>
          <a:prstGeom prst="rect">
            <a:avLst/>
          </a:prstGeom>
        </p:spPr>
      </p:pic>
      <p:sp>
        <p:nvSpPr>
          <p:cNvPr id="21" name="object 2">
            <a:extLst>
              <a:ext uri="{FF2B5EF4-FFF2-40B4-BE49-F238E27FC236}">
                <a16:creationId xmlns:a16="http://schemas.microsoft.com/office/drawing/2014/main" id="{B5F03AC1-B01F-4D96-61D3-ED037AA7350F}"/>
              </a:ext>
            </a:extLst>
          </p:cNvPr>
          <p:cNvSpPr txBox="1"/>
          <p:nvPr/>
        </p:nvSpPr>
        <p:spPr>
          <a:xfrm>
            <a:off x="4514978" y="8825680"/>
            <a:ext cx="1902571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2400" i="1" spc="-125">
                <a:latin typeface="Arial MT"/>
              </a:rPr>
              <a:t>SolGeneral.csv</a:t>
            </a:r>
            <a:endParaRPr lang="es-ES" sz="3300" spc="-125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0529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632" y="1975778"/>
            <a:ext cx="11783971" cy="10284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s-ES" sz="3300" spc="-125">
                <a:latin typeface="Arial MT"/>
              </a:rPr>
              <a:t>Bajo esta misma mecánica el archivo </a:t>
            </a:r>
            <a:r>
              <a:rPr lang="es-ES" sz="3300" spc="-125" err="1">
                <a:latin typeface="Arial MT"/>
              </a:rPr>
              <a:t>makefile</a:t>
            </a:r>
            <a:r>
              <a:rPr lang="es-ES" sz="3300" spc="-125">
                <a:latin typeface="Arial MT"/>
              </a:rPr>
              <a:t> ejecuta los archivos para generar los resultados en un .</a:t>
            </a:r>
            <a:r>
              <a:rPr lang="es-ES" sz="3300" spc="-125" err="1">
                <a:latin typeface="Arial MT"/>
              </a:rPr>
              <a:t>csv</a:t>
            </a:r>
            <a:r>
              <a:rPr lang="es-ES" sz="3300" spc="-125">
                <a:latin typeface="Arial MT"/>
              </a:rPr>
              <a:t>   </a:t>
            </a:r>
            <a:endParaRPr lang="es-ES"/>
          </a:p>
        </p:txBody>
      </p:sp>
      <p:sp>
        <p:nvSpPr>
          <p:cNvPr id="3" name="object 3"/>
          <p:cNvSpPr txBox="1"/>
          <p:nvPr/>
        </p:nvSpPr>
        <p:spPr>
          <a:xfrm>
            <a:off x="1036309" y="932188"/>
            <a:ext cx="6325870" cy="6045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800" b="1" spc="50" err="1">
                <a:solidFill>
                  <a:srgbClr val="005C52"/>
                </a:solidFill>
                <a:latin typeface="Arial"/>
                <a:cs typeface="Arial"/>
              </a:rPr>
              <a:t>Makefile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9</a:t>
            </a:fld>
            <a:endParaRPr spc="-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9EC6FA-228D-72F8-D4B9-1BDB8E2BB2D7}"/>
              </a:ext>
            </a:extLst>
          </p:cNvPr>
          <p:cNvSpPr/>
          <p:nvPr/>
        </p:nvSpPr>
        <p:spPr>
          <a:xfrm>
            <a:off x="7676591" y="-235393"/>
            <a:ext cx="5947104" cy="1702139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100" spc="90">
                <a:solidFill>
                  <a:schemeClr val="bg1"/>
                </a:solidFill>
                <a:latin typeface="Arial MT"/>
              </a:rPr>
              <a:t>Código</a:t>
            </a:r>
          </a:p>
        </p:txBody>
      </p:sp>
      <p:pic>
        <p:nvPicPr>
          <p:cNvPr id="10" name="Imagen 1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0DE72CA-5B3C-59DF-5F91-2F5E20720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" t="26400" r="15106" b="16267"/>
          <a:stretch/>
        </p:blipFill>
        <p:spPr>
          <a:xfrm>
            <a:off x="1668029" y="4070929"/>
            <a:ext cx="9646949" cy="37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Estructura </vt:lpstr>
      <vt:lpstr>Objetivos</vt:lpstr>
      <vt:lpstr>Historia</vt:lpstr>
      <vt:lpstr>Ecuación de Movimiento</vt:lpstr>
      <vt:lpstr>¿Que son las Coreografías?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Condiciones iniciales </vt:lpstr>
      <vt:lpstr>Creación del gif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Lección</dc:title>
  <cp:revision>233</cp:revision>
  <dcterms:created xsi:type="dcterms:W3CDTF">2022-06-26T22:32:47Z</dcterms:created>
  <dcterms:modified xsi:type="dcterms:W3CDTF">2022-06-29T23:41:12Z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2022-06-26T00:00:00Z</vt:filetime>
  </property>
  <property fmtid="{D5CDD505-2E9C-101B-9397-08002B2CF9AE}" pid="3" name="LastSaved">
    <vt:filetime>2022-06-26T00:00:00Z</vt:filetime>
  </property>
</Properties>
</file>