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5"/>
    <p:restoredTop sz="86395"/>
  </p:normalViewPr>
  <p:slideViewPr>
    <p:cSldViewPr snapToGrid="0" snapToObjects="1">
      <p:cViewPr>
        <p:scale>
          <a:sx n="100" d="100"/>
          <a:sy n="100" d="100"/>
        </p:scale>
        <p:origin x="7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5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268BA-E27D-8841-A068-FF8C4C2B72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2998-7BE0-6D4A-AAC7-41EBA001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62998-7BE0-6D4A-AAC7-41EBA001C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62998-7BE0-6D4A-AAC7-41EBA001C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62998-7BE0-6D4A-AAC7-41EBA001C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62998-7BE0-6D4A-AAC7-41EBA001C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DAD7-51EB-7D4D-B478-92949BA668F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71CC-9A04-824B-A14D-A3670843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cision 5"/>
          <p:cNvSpPr/>
          <p:nvPr/>
        </p:nvSpPr>
        <p:spPr>
          <a:xfrm>
            <a:off x="289375" y="1084675"/>
            <a:ext cx="1952786" cy="54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Input-text has #</a:t>
            </a:r>
            <a:r>
              <a:rPr lang="en-US" sz="1000" dirty="0" err="1" smtClean="0"/>
              <a:t>FlightBooking</a:t>
            </a:r>
            <a:r>
              <a:rPr lang="en-US" sz="1000" dirty="0" smtClean="0"/>
              <a:t> intent?</a:t>
            </a:r>
          </a:p>
        </p:txBody>
      </p:sp>
      <p:sp>
        <p:nvSpPr>
          <p:cNvPr id="9" name="Process 8"/>
          <p:cNvSpPr/>
          <p:nvPr/>
        </p:nvSpPr>
        <p:spPr>
          <a:xfrm>
            <a:off x="2417461" y="1084675"/>
            <a:ext cx="792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Ask for destination city</a:t>
            </a:r>
          </a:p>
        </p:txBody>
      </p:sp>
      <p:sp>
        <p:nvSpPr>
          <p:cNvPr id="10" name="Data 9"/>
          <p:cNvSpPr/>
          <p:nvPr/>
        </p:nvSpPr>
        <p:spPr>
          <a:xfrm>
            <a:off x="3360630" y="1084675"/>
            <a:ext cx="792000" cy="54000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Read user input</a:t>
            </a:r>
          </a:p>
        </p:txBody>
      </p:sp>
      <p:sp>
        <p:nvSpPr>
          <p:cNvPr id="11" name="Decision 10"/>
          <p:cNvSpPr/>
          <p:nvPr/>
        </p:nvSpPr>
        <p:spPr>
          <a:xfrm>
            <a:off x="4319678" y="1084675"/>
            <a:ext cx="1656000" cy="54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Input-text has @City entity?</a:t>
            </a:r>
          </a:p>
        </p:txBody>
      </p:sp>
      <p:sp>
        <p:nvSpPr>
          <p:cNvPr id="12" name="Process 11"/>
          <p:cNvSpPr/>
          <p:nvPr/>
        </p:nvSpPr>
        <p:spPr>
          <a:xfrm>
            <a:off x="6225627" y="1084675"/>
            <a:ext cx="72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Put City to context as </a:t>
            </a:r>
            <a:r>
              <a:rPr lang="en-US" sz="1000" dirty="0" err="1" smtClean="0"/>
              <a:t>ToCity</a:t>
            </a:r>
            <a:endParaRPr lang="en-US" sz="1000" dirty="0" smtClean="0"/>
          </a:p>
        </p:txBody>
      </p:sp>
      <p:sp>
        <p:nvSpPr>
          <p:cNvPr id="13" name="Process 12"/>
          <p:cNvSpPr/>
          <p:nvPr/>
        </p:nvSpPr>
        <p:spPr>
          <a:xfrm>
            <a:off x="7132900" y="1084675"/>
            <a:ext cx="72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Ask for departure city</a:t>
            </a:r>
          </a:p>
        </p:txBody>
      </p:sp>
      <p:sp>
        <p:nvSpPr>
          <p:cNvPr id="14" name="Data 13"/>
          <p:cNvSpPr/>
          <p:nvPr/>
        </p:nvSpPr>
        <p:spPr>
          <a:xfrm>
            <a:off x="8084935" y="1084675"/>
            <a:ext cx="792000" cy="54000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Read user input</a:t>
            </a:r>
          </a:p>
        </p:txBody>
      </p:sp>
      <p:sp>
        <p:nvSpPr>
          <p:cNvPr id="15" name="Decision 14"/>
          <p:cNvSpPr/>
          <p:nvPr/>
        </p:nvSpPr>
        <p:spPr>
          <a:xfrm>
            <a:off x="9063480" y="1084675"/>
            <a:ext cx="1836000" cy="54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Input-text has @City entity?</a:t>
            </a:r>
          </a:p>
        </p:txBody>
      </p:sp>
      <p:sp>
        <p:nvSpPr>
          <p:cNvPr id="16" name="Process 15"/>
          <p:cNvSpPr/>
          <p:nvPr/>
        </p:nvSpPr>
        <p:spPr>
          <a:xfrm>
            <a:off x="11119463" y="1084675"/>
            <a:ext cx="756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Put City to context as </a:t>
            </a:r>
            <a:r>
              <a:rPr lang="en-US" sz="1000" dirty="0" err="1" smtClean="0"/>
              <a:t>FromCity</a:t>
            </a:r>
            <a:endParaRPr lang="en-US" sz="1000" dirty="0" smtClean="0"/>
          </a:p>
        </p:txBody>
      </p:sp>
      <p:sp>
        <p:nvSpPr>
          <p:cNvPr id="17" name="Process 16"/>
          <p:cNvSpPr/>
          <p:nvPr/>
        </p:nvSpPr>
        <p:spPr>
          <a:xfrm>
            <a:off x="2417461" y="2038507"/>
            <a:ext cx="792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Ask for departure date</a:t>
            </a:r>
          </a:p>
        </p:txBody>
      </p:sp>
      <p:sp>
        <p:nvSpPr>
          <p:cNvPr id="18" name="Data 17"/>
          <p:cNvSpPr/>
          <p:nvPr/>
        </p:nvSpPr>
        <p:spPr>
          <a:xfrm>
            <a:off x="3360630" y="2038507"/>
            <a:ext cx="792000" cy="54000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Read user input</a:t>
            </a:r>
          </a:p>
        </p:txBody>
      </p:sp>
      <p:sp>
        <p:nvSpPr>
          <p:cNvPr id="19" name="Decision 18"/>
          <p:cNvSpPr/>
          <p:nvPr/>
        </p:nvSpPr>
        <p:spPr>
          <a:xfrm>
            <a:off x="4319678" y="2038507"/>
            <a:ext cx="1656000" cy="54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Input-text has @sys-date entity?</a:t>
            </a:r>
          </a:p>
        </p:txBody>
      </p:sp>
      <p:sp>
        <p:nvSpPr>
          <p:cNvPr id="20" name="Process 19"/>
          <p:cNvSpPr/>
          <p:nvPr/>
        </p:nvSpPr>
        <p:spPr>
          <a:xfrm>
            <a:off x="6225627" y="2038507"/>
            <a:ext cx="72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Put sys-date to context</a:t>
            </a:r>
          </a:p>
        </p:txBody>
      </p:sp>
      <p:sp>
        <p:nvSpPr>
          <p:cNvPr id="21" name="Process 20"/>
          <p:cNvSpPr/>
          <p:nvPr/>
        </p:nvSpPr>
        <p:spPr>
          <a:xfrm>
            <a:off x="7132900" y="2038507"/>
            <a:ext cx="72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Ask for departure time</a:t>
            </a:r>
          </a:p>
        </p:txBody>
      </p:sp>
      <p:sp>
        <p:nvSpPr>
          <p:cNvPr id="22" name="Data 21"/>
          <p:cNvSpPr/>
          <p:nvPr/>
        </p:nvSpPr>
        <p:spPr>
          <a:xfrm>
            <a:off x="8084935" y="2038507"/>
            <a:ext cx="792000" cy="54000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Read user input</a:t>
            </a:r>
          </a:p>
        </p:txBody>
      </p:sp>
      <p:sp>
        <p:nvSpPr>
          <p:cNvPr id="23" name="Decision 22"/>
          <p:cNvSpPr/>
          <p:nvPr/>
        </p:nvSpPr>
        <p:spPr>
          <a:xfrm>
            <a:off x="9063480" y="2038507"/>
            <a:ext cx="1836000" cy="54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Input-text has @sys-time entity?</a:t>
            </a:r>
          </a:p>
        </p:txBody>
      </p:sp>
      <p:sp>
        <p:nvSpPr>
          <p:cNvPr id="24" name="Process 23"/>
          <p:cNvSpPr/>
          <p:nvPr/>
        </p:nvSpPr>
        <p:spPr>
          <a:xfrm>
            <a:off x="11119463" y="2038507"/>
            <a:ext cx="756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Put sys-time to context</a:t>
            </a:r>
          </a:p>
        </p:txBody>
      </p:sp>
      <p:sp>
        <p:nvSpPr>
          <p:cNvPr id="25" name="Terminator 24"/>
          <p:cNvSpPr/>
          <p:nvPr/>
        </p:nvSpPr>
        <p:spPr>
          <a:xfrm>
            <a:off x="11260027" y="2736956"/>
            <a:ext cx="468000" cy="2196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End</a:t>
            </a:r>
          </a:p>
        </p:txBody>
      </p:sp>
      <p:sp>
        <p:nvSpPr>
          <p:cNvPr id="26" name="Terminator 25"/>
          <p:cNvSpPr/>
          <p:nvPr/>
        </p:nvSpPr>
        <p:spPr>
          <a:xfrm>
            <a:off x="1009738" y="638327"/>
            <a:ext cx="504000" cy="2196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Start</a:t>
            </a:r>
          </a:p>
        </p:txBody>
      </p:sp>
      <p:cxnSp>
        <p:nvCxnSpPr>
          <p:cNvPr id="32" name="Straight Arrow Connector 31"/>
          <p:cNvCxnSpPr>
            <a:stCxn id="9" idx="3"/>
            <a:endCxn id="10" idx="2"/>
          </p:cNvCxnSpPr>
          <p:nvPr/>
        </p:nvCxnSpPr>
        <p:spPr>
          <a:xfrm>
            <a:off x="3209461" y="1354675"/>
            <a:ext cx="230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1" idx="1"/>
          </p:cNvCxnSpPr>
          <p:nvPr/>
        </p:nvCxnSpPr>
        <p:spPr>
          <a:xfrm>
            <a:off x="4073430" y="1354675"/>
            <a:ext cx="246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2" idx="1"/>
          </p:cNvCxnSpPr>
          <p:nvPr/>
        </p:nvCxnSpPr>
        <p:spPr>
          <a:xfrm>
            <a:off x="5975678" y="1354675"/>
            <a:ext cx="24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3" idx="3"/>
            <a:endCxn id="14" idx="2"/>
          </p:cNvCxnSpPr>
          <p:nvPr/>
        </p:nvCxnSpPr>
        <p:spPr>
          <a:xfrm>
            <a:off x="7852900" y="1354675"/>
            <a:ext cx="31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4" idx="5"/>
            <a:endCxn id="15" idx="1"/>
          </p:cNvCxnSpPr>
          <p:nvPr/>
        </p:nvCxnSpPr>
        <p:spPr>
          <a:xfrm>
            <a:off x="8797735" y="1354675"/>
            <a:ext cx="26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3"/>
            <a:endCxn id="16" idx="1"/>
          </p:cNvCxnSpPr>
          <p:nvPr/>
        </p:nvCxnSpPr>
        <p:spPr>
          <a:xfrm>
            <a:off x="10899480" y="1354675"/>
            <a:ext cx="219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18" idx="2"/>
          </p:cNvCxnSpPr>
          <p:nvPr/>
        </p:nvCxnSpPr>
        <p:spPr>
          <a:xfrm>
            <a:off x="3209461" y="2308507"/>
            <a:ext cx="230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5"/>
            <a:endCxn id="19" idx="1"/>
          </p:cNvCxnSpPr>
          <p:nvPr/>
        </p:nvCxnSpPr>
        <p:spPr>
          <a:xfrm>
            <a:off x="4073430" y="2308507"/>
            <a:ext cx="246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20" idx="1"/>
          </p:cNvCxnSpPr>
          <p:nvPr/>
        </p:nvCxnSpPr>
        <p:spPr>
          <a:xfrm>
            <a:off x="5975678" y="2308507"/>
            <a:ext cx="24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22" idx="2"/>
          </p:cNvCxnSpPr>
          <p:nvPr/>
        </p:nvCxnSpPr>
        <p:spPr>
          <a:xfrm>
            <a:off x="7852900" y="2308507"/>
            <a:ext cx="31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5"/>
            <a:endCxn id="23" idx="1"/>
          </p:cNvCxnSpPr>
          <p:nvPr/>
        </p:nvCxnSpPr>
        <p:spPr>
          <a:xfrm>
            <a:off x="8797735" y="2308507"/>
            <a:ext cx="26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24" idx="1"/>
          </p:cNvCxnSpPr>
          <p:nvPr/>
        </p:nvCxnSpPr>
        <p:spPr>
          <a:xfrm>
            <a:off x="10899480" y="2308507"/>
            <a:ext cx="219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3"/>
            <a:endCxn id="9" idx="1"/>
          </p:cNvCxnSpPr>
          <p:nvPr/>
        </p:nvCxnSpPr>
        <p:spPr>
          <a:xfrm>
            <a:off x="2242161" y="1354675"/>
            <a:ext cx="17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2"/>
            <a:endCxn id="25" idx="0"/>
          </p:cNvCxnSpPr>
          <p:nvPr/>
        </p:nvCxnSpPr>
        <p:spPr>
          <a:xfrm flipH="1">
            <a:off x="11494027" y="2578507"/>
            <a:ext cx="3436" cy="15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2"/>
            <a:endCxn id="6" idx="0"/>
          </p:cNvCxnSpPr>
          <p:nvPr/>
        </p:nvCxnSpPr>
        <p:spPr>
          <a:xfrm>
            <a:off x="1261738" y="857927"/>
            <a:ext cx="4030" cy="22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" idx="3"/>
            <a:endCxn id="13" idx="1"/>
          </p:cNvCxnSpPr>
          <p:nvPr/>
        </p:nvCxnSpPr>
        <p:spPr>
          <a:xfrm>
            <a:off x="6945627" y="1354675"/>
            <a:ext cx="187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" idx="3"/>
            <a:endCxn id="21" idx="1"/>
          </p:cNvCxnSpPr>
          <p:nvPr/>
        </p:nvCxnSpPr>
        <p:spPr>
          <a:xfrm>
            <a:off x="6945627" y="2308507"/>
            <a:ext cx="187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" idx="2"/>
            <a:endCxn id="17" idx="1"/>
          </p:cNvCxnSpPr>
          <p:nvPr/>
        </p:nvCxnSpPr>
        <p:spPr>
          <a:xfrm rot="5400000">
            <a:off x="6615546" y="-2573410"/>
            <a:ext cx="683832" cy="9080002"/>
          </a:xfrm>
          <a:prstGeom prst="bentConnector4">
            <a:avLst>
              <a:gd name="adj1" fmla="val 30258"/>
              <a:gd name="adj2" fmla="val 102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898266" y="1145894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898266" y="2085372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0796286" y="1144800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796286" y="2084400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103699" y="1147823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13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6826" y="825508"/>
            <a:ext cx="3763565" cy="540000"/>
            <a:chOff x="300260" y="335375"/>
            <a:chExt cx="3763565" cy="540000"/>
          </a:xfrm>
        </p:grpSpPr>
        <p:sp>
          <p:nvSpPr>
            <p:cNvPr id="44" name="Decision 43"/>
            <p:cNvSpPr/>
            <p:nvPr/>
          </p:nvSpPr>
          <p:spPr>
            <a:xfrm>
              <a:off x="300260" y="335375"/>
              <a:ext cx="1944000" cy="54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Is start of conversation?</a:t>
              </a:r>
            </a:p>
          </p:txBody>
        </p:sp>
        <p:sp>
          <p:nvSpPr>
            <p:cNvPr id="50" name="Process 49"/>
            <p:cNvSpPr/>
            <p:nvPr/>
          </p:nvSpPr>
          <p:spPr>
            <a:xfrm>
              <a:off x="2803825" y="335375"/>
              <a:ext cx="126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Output greeting message</a:t>
              </a:r>
            </a:p>
          </p:txBody>
        </p:sp>
        <p:cxnSp>
          <p:nvCxnSpPr>
            <p:cNvPr id="53" name="Straight Arrow Connector 52"/>
            <p:cNvCxnSpPr>
              <a:stCxn id="44" idx="3"/>
              <a:endCxn id="50" idx="1"/>
            </p:cNvCxnSpPr>
            <p:nvPr/>
          </p:nvCxnSpPr>
          <p:spPr>
            <a:xfrm>
              <a:off x="2244260" y="605375"/>
              <a:ext cx="559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99210" y="398523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grpSp>
        <p:nvGrpSpPr>
          <p:cNvPr id="763" name="Group 762"/>
          <p:cNvGrpSpPr/>
          <p:nvPr/>
        </p:nvGrpSpPr>
        <p:grpSpPr>
          <a:xfrm>
            <a:off x="357376" y="4748033"/>
            <a:ext cx="4122400" cy="900000"/>
            <a:chOff x="89600" y="4092800"/>
            <a:chExt cx="4122400" cy="900000"/>
          </a:xfrm>
        </p:grpSpPr>
        <p:sp>
          <p:nvSpPr>
            <p:cNvPr id="18" name="Decision 17"/>
            <p:cNvSpPr/>
            <p:nvPr/>
          </p:nvSpPr>
          <p:spPr>
            <a:xfrm>
              <a:off x="89600" y="4092800"/>
              <a:ext cx="2628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Context has 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 and </a:t>
              </a:r>
              <a:r>
                <a:rPr lang="en-US" sz="1000" dirty="0" err="1" smtClean="0"/>
                <a:t>DepartureDate</a:t>
              </a:r>
              <a:r>
                <a:rPr lang="en-US" sz="1000" dirty="0" smtClean="0"/>
                <a:t>?</a:t>
              </a:r>
            </a:p>
          </p:txBody>
        </p:sp>
        <p:sp>
          <p:nvSpPr>
            <p:cNvPr id="19" name="Process 18"/>
            <p:cNvSpPr/>
            <p:nvPr/>
          </p:nvSpPr>
          <p:spPr>
            <a:xfrm>
              <a:off x="2952000" y="4272836"/>
              <a:ext cx="126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Ask for departure time</a:t>
              </a:r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717600" y="4542800"/>
              <a:ext cx="234400" cy="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28000" y="4344773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1668826" y="1330358"/>
            <a:ext cx="420915" cy="246221"/>
            <a:chOff x="1451850" y="725925"/>
            <a:chExt cx="420915" cy="246221"/>
          </a:xfrm>
        </p:grpSpPr>
        <p:cxnSp>
          <p:nvCxnSpPr>
            <p:cNvPr id="781" name="Straight Arrow Connector 780"/>
            <p:cNvCxnSpPr>
              <a:stCxn id="44" idx="2"/>
              <a:endCxn id="57" idx="0"/>
            </p:cNvCxnSpPr>
            <p:nvPr/>
          </p:nvCxnSpPr>
          <p:spPr>
            <a:xfrm>
              <a:off x="1451850" y="761075"/>
              <a:ext cx="1850" cy="15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Box 795"/>
            <p:cNvSpPr txBox="1"/>
            <p:nvPr/>
          </p:nvSpPr>
          <p:spPr>
            <a:xfrm>
              <a:off x="1490800" y="725925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1670676" y="2376061"/>
            <a:ext cx="419065" cy="246221"/>
            <a:chOff x="1453700" y="1771628"/>
            <a:chExt cx="419065" cy="246221"/>
          </a:xfrm>
        </p:grpSpPr>
        <p:cxnSp>
          <p:nvCxnSpPr>
            <p:cNvPr id="784" name="Straight Arrow Connector 783"/>
            <p:cNvCxnSpPr>
              <a:stCxn id="57" idx="2"/>
              <a:endCxn id="69" idx="0"/>
            </p:cNvCxnSpPr>
            <p:nvPr/>
          </p:nvCxnSpPr>
          <p:spPr>
            <a:xfrm>
              <a:off x="1453700" y="1819574"/>
              <a:ext cx="700" cy="167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" name="TextBox 796"/>
            <p:cNvSpPr txBox="1"/>
            <p:nvPr/>
          </p:nvSpPr>
          <p:spPr>
            <a:xfrm>
              <a:off x="1490800" y="177162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1670676" y="3445441"/>
            <a:ext cx="419065" cy="246221"/>
            <a:chOff x="1453700" y="2841008"/>
            <a:chExt cx="419065" cy="246221"/>
          </a:xfrm>
        </p:grpSpPr>
        <p:cxnSp>
          <p:nvCxnSpPr>
            <p:cNvPr id="787" name="Straight Arrow Connector 786"/>
            <p:cNvCxnSpPr>
              <a:stCxn id="69" idx="2"/>
              <a:endCxn id="23" idx="0"/>
            </p:cNvCxnSpPr>
            <p:nvPr/>
          </p:nvCxnSpPr>
          <p:spPr>
            <a:xfrm flipH="1">
              <a:off x="1453700" y="2887200"/>
              <a:ext cx="700" cy="178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" name="TextBox 797"/>
            <p:cNvSpPr txBox="1"/>
            <p:nvPr/>
          </p:nvSpPr>
          <p:spPr>
            <a:xfrm>
              <a:off x="1490800" y="284100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1670676" y="4520426"/>
            <a:ext cx="419065" cy="246221"/>
            <a:chOff x="1453700" y="3915993"/>
            <a:chExt cx="419065" cy="246221"/>
          </a:xfrm>
        </p:grpSpPr>
        <p:cxnSp>
          <p:nvCxnSpPr>
            <p:cNvPr id="790" name="Straight Arrow Connector 789"/>
            <p:cNvCxnSpPr>
              <a:stCxn id="23" idx="2"/>
              <a:endCxn id="18" idx="0"/>
            </p:cNvCxnSpPr>
            <p:nvPr/>
          </p:nvCxnSpPr>
          <p:spPr>
            <a:xfrm>
              <a:off x="1453700" y="3965874"/>
              <a:ext cx="700" cy="177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9" name="TextBox 798"/>
            <p:cNvSpPr txBox="1"/>
            <p:nvPr/>
          </p:nvSpPr>
          <p:spPr>
            <a:xfrm>
              <a:off x="1490800" y="3915993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805" name="Group 804"/>
          <p:cNvGrpSpPr/>
          <p:nvPr/>
        </p:nvGrpSpPr>
        <p:grpSpPr>
          <a:xfrm>
            <a:off x="1671376" y="5620805"/>
            <a:ext cx="418365" cy="246221"/>
            <a:chOff x="1454400" y="5016372"/>
            <a:chExt cx="418365" cy="246221"/>
          </a:xfrm>
        </p:grpSpPr>
        <p:cxnSp>
          <p:nvCxnSpPr>
            <p:cNvPr id="793" name="Straight Arrow Connector 792"/>
            <p:cNvCxnSpPr>
              <a:stCxn id="18" idx="2"/>
              <a:endCxn id="831" idx="0"/>
            </p:cNvCxnSpPr>
            <p:nvPr/>
          </p:nvCxnSpPr>
          <p:spPr>
            <a:xfrm>
              <a:off x="1454400" y="5043600"/>
              <a:ext cx="3488" cy="210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TextBox 799"/>
            <p:cNvSpPr txBox="1"/>
            <p:nvPr/>
          </p:nvSpPr>
          <p:spPr>
            <a:xfrm>
              <a:off x="1490800" y="5016372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356676" y="3670307"/>
            <a:ext cx="9691405" cy="900000"/>
            <a:chOff x="139700" y="3065874"/>
            <a:chExt cx="9691405" cy="900000"/>
          </a:xfrm>
        </p:grpSpPr>
        <p:grpSp>
          <p:nvGrpSpPr>
            <p:cNvPr id="764" name="Group 763"/>
            <p:cNvGrpSpPr/>
            <p:nvPr/>
          </p:nvGrpSpPr>
          <p:grpSpPr>
            <a:xfrm>
              <a:off x="139700" y="3065874"/>
              <a:ext cx="9096263" cy="900000"/>
              <a:chOff x="88900" y="3015074"/>
              <a:chExt cx="9096263" cy="900000"/>
            </a:xfrm>
          </p:grpSpPr>
          <p:sp>
            <p:nvSpPr>
              <p:cNvPr id="23" name="Decision 22"/>
              <p:cNvSpPr/>
              <p:nvPr/>
            </p:nvSpPr>
            <p:spPr>
              <a:xfrm>
                <a:off x="88900" y="3015074"/>
                <a:ext cx="2628000" cy="90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#</a:t>
                </a:r>
                <a:r>
                  <a:rPr lang="en-US" sz="1000" dirty="0" err="1" smtClean="0"/>
                  <a:t>FlightBooking</a:t>
                </a:r>
                <a:r>
                  <a:rPr lang="en-US" sz="1000" dirty="0" smtClean="0"/>
                  <a:t> and @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, @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 and @sys-date?</a:t>
                </a:r>
              </a:p>
            </p:txBody>
          </p:sp>
          <p:sp>
            <p:nvSpPr>
              <p:cNvPr id="24" name="Process 23"/>
              <p:cNvSpPr/>
              <p:nvPr/>
            </p:nvSpPr>
            <p:spPr>
              <a:xfrm>
                <a:off x="2952000" y="3193336"/>
                <a:ext cx="126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, 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 and sys-date to context</a:t>
                </a:r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 flipV="1">
                <a:off x="2716900" y="3463336"/>
                <a:ext cx="235100" cy="1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28632" y="3265273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  <p:cxnSp>
            <p:nvCxnSpPr>
              <p:cNvPr id="730" name="Straight Arrow Connector 729"/>
              <p:cNvCxnSpPr>
                <a:stCxn id="24" idx="3"/>
                <a:endCxn id="741" idx="1"/>
              </p:cNvCxnSpPr>
              <p:nvPr/>
            </p:nvCxnSpPr>
            <p:spPr>
              <a:xfrm>
                <a:off x="4212000" y="3463336"/>
                <a:ext cx="266600" cy="8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" name="Process 740"/>
              <p:cNvSpPr/>
              <p:nvPr/>
            </p:nvSpPr>
            <p:spPr>
              <a:xfrm>
                <a:off x="4478600" y="31942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Ask for departure time</a:t>
                </a:r>
              </a:p>
            </p:txBody>
          </p:sp>
          <p:sp>
            <p:nvSpPr>
              <p:cNvPr id="742" name="Data 741"/>
              <p:cNvSpPr/>
              <p:nvPr/>
            </p:nvSpPr>
            <p:spPr>
              <a:xfrm>
                <a:off x="5430635" y="3194207"/>
                <a:ext cx="792000" cy="540000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Read user input</a:t>
                </a:r>
              </a:p>
            </p:txBody>
          </p:sp>
          <p:sp>
            <p:nvSpPr>
              <p:cNvPr id="743" name="Decision 742"/>
              <p:cNvSpPr/>
              <p:nvPr/>
            </p:nvSpPr>
            <p:spPr>
              <a:xfrm>
                <a:off x="6409180" y="3194207"/>
                <a:ext cx="1836000" cy="54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@sys-time entity?</a:t>
                </a:r>
              </a:p>
            </p:txBody>
          </p:sp>
          <p:sp>
            <p:nvSpPr>
              <p:cNvPr id="744" name="Process 743"/>
              <p:cNvSpPr/>
              <p:nvPr/>
            </p:nvSpPr>
            <p:spPr>
              <a:xfrm>
                <a:off x="8465163" y="31942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sys-time to context</a:t>
                </a:r>
              </a:p>
            </p:txBody>
          </p:sp>
          <p:cxnSp>
            <p:nvCxnSpPr>
              <p:cNvPr id="745" name="Straight Arrow Connector 744"/>
              <p:cNvCxnSpPr/>
              <p:nvPr/>
            </p:nvCxnSpPr>
            <p:spPr>
              <a:xfrm>
                <a:off x="5198600" y="3464207"/>
                <a:ext cx="3112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Arrow Connector 745"/>
              <p:cNvCxnSpPr/>
              <p:nvPr/>
            </p:nvCxnSpPr>
            <p:spPr>
              <a:xfrm>
                <a:off x="6143435" y="3464207"/>
                <a:ext cx="2657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8245180" y="3464207"/>
                <a:ext cx="21998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8141986" y="3266150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</p:grpSp>
        <p:sp>
          <p:nvSpPr>
            <p:cNvPr id="806" name="Terminator 805"/>
            <p:cNvSpPr/>
            <p:nvPr/>
          </p:nvSpPr>
          <p:spPr>
            <a:xfrm>
              <a:off x="9399105" y="3407279"/>
              <a:ext cx="432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End</a:t>
              </a:r>
            </a:p>
          </p:txBody>
        </p:sp>
        <p:cxnSp>
          <p:nvCxnSpPr>
            <p:cNvPr id="807" name="Straight Arrow Connector 806"/>
            <p:cNvCxnSpPr>
              <a:stCxn id="744" idx="3"/>
              <a:endCxn id="806" idx="1"/>
            </p:cNvCxnSpPr>
            <p:nvPr/>
          </p:nvCxnSpPr>
          <p:spPr>
            <a:xfrm>
              <a:off x="9235963" y="3515007"/>
              <a:ext cx="163142" cy="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" name="Group 820"/>
          <p:cNvGrpSpPr/>
          <p:nvPr/>
        </p:nvGrpSpPr>
        <p:grpSpPr>
          <a:xfrm>
            <a:off x="356676" y="1524007"/>
            <a:ext cx="4720300" cy="900000"/>
            <a:chOff x="139700" y="919574"/>
            <a:chExt cx="4720300" cy="900000"/>
          </a:xfrm>
        </p:grpSpPr>
        <p:grpSp>
          <p:nvGrpSpPr>
            <p:cNvPr id="38" name="Group 37"/>
            <p:cNvGrpSpPr/>
            <p:nvPr/>
          </p:nvGrpSpPr>
          <p:grpSpPr>
            <a:xfrm>
              <a:off x="139700" y="919574"/>
              <a:ext cx="4123100" cy="900000"/>
              <a:chOff x="530674" y="1211674"/>
              <a:chExt cx="4123100" cy="900000"/>
            </a:xfrm>
          </p:grpSpPr>
          <p:sp>
            <p:nvSpPr>
              <p:cNvPr id="57" name="Decision 56"/>
              <p:cNvSpPr/>
              <p:nvPr/>
            </p:nvSpPr>
            <p:spPr>
              <a:xfrm>
                <a:off x="530674" y="1211674"/>
                <a:ext cx="2628000" cy="90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#</a:t>
                </a:r>
                <a:r>
                  <a:rPr lang="en-US" sz="1000" dirty="0" err="1" smtClean="0"/>
                  <a:t>FlightBooking</a:t>
                </a:r>
                <a:r>
                  <a:rPr lang="en-US" sz="1000" dirty="0" smtClean="0"/>
                  <a:t> and @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, @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, @sys-date and </a:t>
                </a:r>
              </a:p>
              <a:p>
                <a:pPr algn="ctr"/>
                <a:r>
                  <a:rPr lang="en-US" sz="1000" dirty="0" smtClean="0"/>
                  <a:t>@sys-time?</a:t>
                </a:r>
              </a:p>
            </p:txBody>
          </p:sp>
          <p:sp>
            <p:nvSpPr>
              <p:cNvPr id="58" name="Process 57"/>
              <p:cNvSpPr/>
              <p:nvPr/>
            </p:nvSpPr>
            <p:spPr>
              <a:xfrm>
                <a:off x="3393774" y="1389936"/>
                <a:ext cx="126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, 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, sys-date and sys-time to context</a:t>
                </a:r>
              </a:p>
            </p:txBody>
          </p:sp>
          <p:cxnSp>
            <p:nvCxnSpPr>
              <p:cNvPr id="63" name="Straight Arrow Connector 62"/>
              <p:cNvCxnSpPr>
                <a:stCxn id="57" idx="3"/>
                <a:endCxn id="58" idx="1"/>
              </p:cNvCxnSpPr>
              <p:nvPr/>
            </p:nvCxnSpPr>
            <p:spPr>
              <a:xfrm flipV="1">
                <a:off x="3158674" y="1659936"/>
                <a:ext cx="235100" cy="1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3070406" y="1461873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</p:grpSp>
        <p:sp>
          <p:nvSpPr>
            <p:cNvPr id="811" name="Terminator 810"/>
            <p:cNvSpPr/>
            <p:nvPr/>
          </p:nvSpPr>
          <p:spPr>
            <a:xfrm>
              <a:off x="4428000" y="1260979"/>
              <a:ext cx="432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End</a:t>
              </a:r>
            </a:p>
          </p:txBody>
        </p:sp>
        <p:cxnSp>
          <p:nvCxnSpPr>
            <p:cNvPr id="812" name="Straight Arrow Connector 811"/>
            <p:cNvCxnSpPr>
              <a:stCxn id="58" idx="3"/>
              <a:endCxn id="811" idx="1"/>
            </p:cNvCxnSpPr>
            <p:nvPr/>
          </p:nvCxnSpPr>
          <p:spPr>
            <a:xfrm>
              <a:off x="4262800" y="1367836"/>
              <a:ext cx="165200" cy="1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" name="Group 819"/>
          <p:cNvGrpSpPr/>
          <p:nvPr/>
        </p:nvGrpSpPr>
        <p:grpSpPr>
          <a:xfrm>
            <a:off x="357376" y="2591633"/>
            <a:ext cx="4719600" cy="900000"/>
            <a:chOff x="140400" y="1987200"/>
            <a:chExt cx="4719600" cy="900000"/>
          </a:xfrm>
        </p:grpSpPr>
        <p:grpSp>
          <p:nvGrpSpPr>
            <p:cNvPr id="68" name="Group 67"/>
            <p:cNvGrpSpPr/>
            <p:nvPr/>
          </p:nvGrpSpPr>
          <p:grpSpPr>
            <a:xfrm>
              <a:off x="140400" y="1987200"/>
              <a:ext cx="4122400" cy="900000"/>
              <a:chOff x="519569" y="1212500"/>
              <a:chExt cx="4122400" cy="900000"/>
            </a:xfrm>
          </p:grpSpPr>
          <p:sp>
            <p:nvSpPr>
              <p:cNvPr id="69" name="Decision 68"/>
              <p:cNvSpPr/>
              <p:nvPr/>
            </p:nvSpPr>
            <p:spPr>
              <a:xfrm>
                <a:off x="519569" y="1212500"/>
                <a:ext cx="2628000" cy="90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Context has 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, 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, </a:t>
                </a:r>
                <a:r>
                  <a:rPr lang="en-US" sz="1000" dirty="0" err="1" smtClean="0"/>
                  <a:t>DepartureDate</a:t>
                </a:r>
                <a:r>
                  <a:rPr lang="en-US" sz="1000" dirty="0" smtClean="0"/>
                  <a:t> and </a:t>
                </a:r>
                <a:r>
                  <a:rPr lang="en-US" sz="1000" dirty="0" err="1" smtClean="0"/>
                  <a:t>DepartureTime</a:t>
                </a:r>
                <a:r>
                  <a:rPr lang="en-US" sz="1000" dirty="0" smtClean="0"/>
                  <a:t>?</a:t>
                </a:r>
              </a:p>
            </p:txBody>
          </p:sp>
          <p:sp>
            <p:nvSpPr>
              <p:cNvPr id="70" name="Process 69"/>
              <p:cNvSpPr/>
              <p:nvPr/>
            </p:nvSpPr>
            <p:spPr>
              <a:xfrm>
                <a:off x="3381969" y="1389936"/>
                <a:ext cx="126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Inform user that we have all the required details</a:t>
                </a:r>
              </a:p>
            </p:txBody>
          </p:sp>
          <p:cxnSp>
            <p:nvCxnSpPr>
              <p:cNvPr id="71" name="Straight Arrow Connector 70"/>
              <p:cNvCxnSpPr>
                <a:stCxn id="69" idx="3"/>
                <a:endCxn id="70" idx="1"/>
              </p:cNvCxnSpPr>
              <p:nvPr/>
            </p:nvCxnSpPr>
            <p:spPr>
              <a:xfrm flipV="1">
                <a:off x="3147569" y="1659936"/>
                <a:ext cx="234400" cy="25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057794" y="1468178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</p:grpSp>
        <p:sp>
          <p:nvSpPr>
            <p:cNvPr id="813" name="Terminator 812"/>
            <p:cNvSpPr/>
            <p:nvPr/>
          </p:nvSpPr>
          <p:spPr>
            <a:xfrm>
              <a:off x="4428000" y="2327779"/>
              <a:ext cx="432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smtClean="0"/>
                <a:t>End</a:t>
              </a:r>
              <a:endParaRPr lang="en-US" sz="1000" dirty="0" smtClean="0"/>
            </a:p>
          </p:txBody>
        </p:sp>
        <p:cxnSp>
          <p:nvCxnSpPr>
            <p:cNvPr id="814" name="Straight Arrow Connector 813"/>
            <p:cNvCxnSpPr>
              <a:stCxn id="70" idx="3"/>
              <a:endCxn id="813" idx="1"/>
            </p:cNvCxnSpPr>
            <p:nvPr/>
          </p:nvCxnSpPr>
          <p:spPr>
            <a:xfrm>
              <a:off x="4262800" y="2434636"/>
              <a:ext cx="165200" cy="1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7" name="Terminator 826"/>
          <p:cNvSpPr/>
          <p:nvPr/>
        </p:nvSpPr>
        <p:spPr>
          <a:xfrm>
            <a:off x="1418745" y="432123"/>
            <a:ext cx="504000" cy="2160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Start</a:t>
            </a:r>
          </a:p>
        </p:txBody>
      </p:sp>
      <p:cxnSp>
        <p:nvCxnSpPr>
          <p:cNvPr id="828" name="Straight Arrow Connector 827"/>
          <p:cNvCxnSpPr>
            <a:stCxn id="827" idx="2"/>
            <a:endCxn id="44" idx="0"/>
          </p:cNvCxnSpPr>
          <p:nvPr/>
        </p:nvCxnSpPr>
        <p:spPr>
          <a:xfrm flipH="1">
            <a:off x="1668826" y="648123"/>
            <a:ext cx="1919" cy="17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Connector 830"/>
          <p:cNvSpPr>
            <a:spLocks noChangeAspect="1"/>
          </p:cNvSpPr>
          <p:nvPr/>
        </p:nvSpPr>
        <p:spPr>
          <a:xfrm>
            <a:off x="1530864" y="5858243"/>
            <a:ext cx="288000" cy="288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</a:p>
        </p:txBody>
      </p:sp>
      <p:cxnSp>
        <p:nvCxnSpPr>
          <p:cNvPr id="834" name="Elbow Connector 833"/>
          <p:cNvCxnSpPr>
            <a:stCxn id="19" idx="3"/>
            <a:endCxn id="742" idx="4"/>
          </p:cNvCxnSpPr>
          <p:nvPr/>
        </p:nvCxnSpPr>
        <p:spPr>
          <a:xfrm flipV="1">
            <a:off x="4479776" y="4389440"/>
            <a:ext cx="1614635" cy="808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82229" y="333954"/>
            <a:ext cx="7986400" cy="1156753"/>
            <a:chOff x="66731" y="-121090"/>
            <a:chExt cx="7986400" cy="1156753"/>
          </a:xfrm>
        </p:grpSpPr>
        <p:sp>
          <p:nvSpPr>
            <p:cNvPr id="766" name="Decision 765"/>
            <p:cNvSpPr/>
            <p:nvPr/>
          </p:nvSpPr>
          <p:spPr>
            <a:xfrm>
              <a:off x="66731" y="134330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#</a:t>
              </a:r>
              <a:r>
                <a:rPr lang="en-US" sz="1000" dirty="0" err="1" smtClean="0"/>
                <a:t>FlightBooking</a:t>
              </a:r>
              <a:r>
                <a:rPr lang="en-US" sz="1000" dirty="0" smtClean="0"/>
                <a:t> and @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 and @</a:t>
              </a:r>
              <a:r>
                <a:rPr lang="en-US" sz="1000" dirty="0" err="1" smtClean="0"/>
                <a:t>ToCity</a:t>
              </a:r>
              <a:r>
                <a:rPr lang="en-US" sz="1000" dirty="0"/>
                <a:t> </a:t>
              </a:r>
              <a:r>
                <a:rPr lang="en-US" sz="1000" dirty="0" smtClean="0"/>
                <a:t>?</a:t>
              </a:r>
            </a:p>
          </p:txBody>
        </p:sp>
        <p:sp>
          <p:nvSpPr>
            <p:cNvPr id="767" name="Process 766"/>
            <p:cNvSpPr/>
            <p:nvPr/>
          </p:nvSpPr>
          <p:spPr>
            <a:xfrm>
              <a:off x="2202700" y="312592"/>
              <a:ext cx="864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 and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 to context</a:t>
              </a:r>
            </a:p>
          </p:txBody>
        </p:sp>
        <p:cxnSp>
          <p:nvCxnSpPr>
            <p:cNvPr id="768" name="Straight Arrow Connector 767"/>
            <p:cNvCxnSpPr>
              <a:stCxn id="766" idx="3"/>
              <a:endCxn id="767" idx="1"/>
            </p:cNvCxnSpPr>
            <p:nvPr/>
          </p:nvCxnSpPr>
          <p:spPr>
            <a:xfrm flipV="1">
              <a:off x="2046731" y="582592"/>
              <a:ext cx="155969" cy="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/>
            <p:cNvSpPr txBox="1"/>
            <p:nvPr/>
          </p:nvSpPr>
          <p:spPr>
            <a:xfrm>
              <a:off x="1904732" y="360000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770" name="Straight Arrow Connector 769"/>
            <p:cNvCxnSpPr>
              <a:stCxn id="767" idx="3"/>
              <a:endCxn id="771" idx="1"/>
            </p:cNvCxnSpPr>
            <p:nvPr/>
          </p:nvCxnSpPr>
          <p:spPr>
            <a:xfrm>
              <a:off x="3066700" y="582592"/>
              <a:ext cx="154600" cy="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Process 770"/>
            <p:cNvSpPr/>
            <p:nvPr/>
          </p:nvSpPr>
          <p:spPr>
            <a:xfrm>
              <a:off x="3221300" y="313463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date-time</a:t>
              </a:r>
            </a:p>
          </p:txBody>
        </p:sp>
        <p:sp>
          <p:nvSpPr>
            <p:cNvPr id="772" name="Data 771"/>
            <p:cNvSpPr/>
            <p:nvPr/>
          </p:nvSpPr>
          <p:spPr>
            <a:xfrm>
              <a:off x="4046335" y="313463"/>
              <a:ext cx="792000" cy="540000"/>
            </a:xfrm>
            <a:prstGeom prst="flowChartInputOut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Read user input</a:t>
              </a:r>
            </a:p>
          </p:txBody>
        </p:sp>
        <p:sp>
          <p:nvSpPr>
            <p:cNvPr id="773" name="Decision 772"/>
            <p:cNvSpPr/>
            <p:nvPr/>
          </p:nvSpPr>
          <p:spPr>
            <a:xfrm>
              <a:off x="4932000" y="135663"/>
              <a:ext cx="1836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@sys-date and @sys-time?</a:t>
              </a:r>
            </a:p>
          </p:txBody>
        </p:sp>
        <p:sp>
          <p:nvSpPr>
            <p:cNvPr id="774" name="Process 773"/>
            <p:cNvSpPr/>
            <p:nvPr/>
          </p:nvSpPr>
          <p:spPr>
            <a:xfrm>
              <a:off x="7189131" y="313463"/>
              <a:ext cx="864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sys-date and sys-time to context</a:t>
              </a:r>
            </a:p>
          </p:txBody>
        </p:sp>
        <p:cxnSp>
          <p:nvCxnSpPr>
            <p:cNvPr id="775" name="Straight Arrow Connector 774"/>
            <p:cNvCxnSpPr>
              <a:stCxn id="771" idx="3"/>
              <a:endCxn id="772" idx="2"/>
            </p:cNvCxnSpPr>
            <p:nvPr/>
          </p:nvCxnSpPr>
          <p:spPr>
            <a:xfrm>
              <a:off x="3941300" y="583463"/>
              <a:ext cx="1842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/>
            <p:cNvCxnSpPr>
              <a:stCxn id="772" idx="5"/>
              <a:endCxn id="773" idx="1"/>
            </p:cNvCxnSpPr>
            <p:nvPr/>
          </p:nvCxnSpPr>
          <p:spPr>
            <a:xfrm>
              <a:off x="4759135" y="583463"/>
              <a:ext cx="172865" cy="2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/>
            <p:cNvCxnSpPr>
              <a:stCxn id="773" idx="3"/>
              <a:endCxn id="774" idx="1"/>
            </p:cNvCxnSpPr>
            <p:nvPr/>
          </p:nvCxnSpPr>
          <p:spPr>
            <a:xfrm flipV="1">
              <a:off x="6768000" y="583463"/>
              <a:ext cx="421131" cy="2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/>
            <p:cNvSpPr txBox="1"/>
            <p:nvPr/>
          </p:nvSpPr>
          <p:spPr>
            <a:xfrm>
              <a:off x="6579702" y="360000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779" name="Connector 778"/>
            <p:cNvSpPr>
              <a:spLocks noChangeAspect="1"/>
            </p:cNvSpPr>
            <p:nvPr/>
          </p:nvSpPr>
          <p:spPr>
            <a:xfrm>
              <a:off x="4296666" y="-121090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</a:p>
          </p:txBody>
        </p:sp>
        <p:cxnSp>
          <p:nvCxnSpPr>
            <p:cNvPr id="780" name="Straight Arrow Connector 779"/>
            <p:cNvCxnSpPr>
              <a:stCxn id="779" idx="4"/>
              <a:endCxn id="772" idx="1"/>
            </p:cNvCxnSpPr>
            <p:nvPr/>
          </p:nvCxnSpPr>
          <p:spPr>
            <a:xfrm>
              <a:off x="4440666" y="166910"/>
              <a:ext cx="1669" cy="146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773" idx="2"/>
            <a:endCxn id="118" idx="0"/>
          </p:cNvCxnSpPr>
          <p:nvPr/>
        </p:nvCxnSpPr>
        <p:spPr>
          <a:xfrm>
            <a:off x="5865498" y="1490707"/>
            <a:ext cx="2989" cy="39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849698" y="1462737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38" name="Terminator 137"/>
          <p:cNvSpPr/>
          <p:nvPr/>
        </p:nvSpPr>
        <p:spPr>
          <a:xfrm>
            <a:off x="8209175" y="928623"/>
            <a:ext cx="432000" cy="2160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/>
              <a:t>End</a:t>
            </a:r>
          </a:p>
        </p:txBody>
      </p:sp>
      <p:cxnSp>
        <p:nvCxnSpPr>
          <p:cNvPr id="139" name="Straight Arrow Connector 138"/>
          <p:cNvCxnSpPr>
            <a:stCxn id="774" idx="3"/>
            <a:endCxn id="138" idx="1"/>
          </p:cNvCxnSpPr>
          <p:nvPr/>
        </p:nvCxnSpPr>
        <p:spPr>
          <a:xfrm flipV="1">
            <a:off x="8068629" y="1036623"/>
            <a:ext cx="140546" cy="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9645" y="1718173"/>
            <a:ext cx="4316748" cy="900000"/>
            <a:chOff x="64147" y="2694568"/>
            <a:chExt cx="4316748" cy="900000"/>
          </a:xfrm>
        </p:grpSpPr>
        <p:sp>
          <p:nvSpPr>
            <p:cNvPr id="151" name="Decision 150"/>
            <p:cNvSpPr/>
            <p:nvPr/>
          </p:nvSpPr>
          <p:spPr>
            <a:xfrm>
              <a:off x="64147" y="2694568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Context has 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 and </a:t>
              </a:r>
              <a:r>
                <a:rPr lang="en-US" sz="1000" dirty="0" err="1" smtClean="0"/>
                <a:t>DepartureTime</a:t>
              </a:r>
              <a:r>
                <a:rPr lang="en-US" sz="1000" dirty="0" smtClean="0"/>
                <a:t>?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02148" y="292023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155" name="Straight Arrow Connector 154"/>
            <p:cNvCxnSpPr>
              <a:stCxn id="151" idx="3"/>
              <a:endCxn id="156" idx="1"/>
            </p:cNvCxnSpPr>
            <p:nvPr/>
          </p:nvCxnSpPr>
          <p:spPr>
            <a:xfrm flipV="1">
              <a:off x="2044147" y="3143701"/>
              <a:ext cx="1176755" cy="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Process 155"/>
            <p:cNvSpPr/>
            <p:nvPr/>
          </p:nvSpPr>
          <p:spPr>
            <a:xfrm>
              <a:off x="3220902" y="2873701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date</a:t>
              </a:r>
            </a:p>
          </p:txBody>
        </p:sp>
        <p:cxnSp>
          <p:nvCxnSpPr>
            <p:cNvPr id="160" name="Straight Arrow Connector 159"/>
            <p:cNvCxnSpPr>
              <a:stCxn id="156" idx="3"/>
              <a:endCxn id="164" idx="2"/>
            </p:cNvCxnSpPr>
            <p:nvPr/>
          </p:nvCxnSpPr>
          <p:spPr>
            <a:xfrm flipV="1">
              <a:off x="3940902" y="3141092"/>
              <a:ext cx="151993" cy="2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Connector 163"/>
            <p:cNvSpPr>
              <a:spLocks noChangeAspect="1"/>
            </p:cNvSpPr>
            <p:nvPr/>
          </p:nvSpPr>
          <p:spPr>
            <a:xfrm>
              <a:off x="4092895" y="2997092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56848" y="1420764"/>
            <a:ext cx="381965" cy="312907"/>
            <a:chOff x="1444306" y="4923384"/>
            <a:chExt cx="381965" cy="312907"/>
          </a:xfrm>
        </p:grpSpPr>
        <p:cxnSp>
          <p:nvCxnSpPr>
            <p:cNvPr id="172" name="Straight Arrow Connector 171"/>
            <p:cNvCxnSpPr>
              <a:stCxn id="766" idx="2"/>
              <a:endCxn id="151" idx="0"/>
            </p:cNvCxnSpPr>
            <p:nvPr/>
          </p:nvCxnSpPr>
          <p:spPr>
            <a:xfrm flipH="1">
              <a:off x="1457103" y="5007492"/>
              <a:ext cx="2584" cy="228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444306" y="4923384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cxnSp>
        <p:nvCxnSpPr>
          <p:cNvPr id="134" name="Straight Arrow Connector 133"/>
          <p:cNvCxnSpPr>
            <a:stCxn id="118" idx="2"/>
            <a:endCxn id="85" idx="0"/>
          </p:cNvCxnSpPr>
          <p:nvPr/>
        </p:nvCxnSpPr>
        <p:spPr>
          <a:xfrm>
            <a:off x="5868487" y="2430409"/>
            <a:ext cx="1" cy="570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49698" y="2451891"/>
            <a:ext cx="381965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grpSp>
        <p:nvGrpSpPr>
          <p:cNvPr id="748" name="Group 747"/>
          <p:cNvGrpSpPr/>
          <p:nvPr/>
        </p:nvGrpSpPr>
        <p:grpSpPr>
          <a:xfrm>
            <a:off x="5040487" y="1462979"/>
            <a:ext cx="6951376" cy="967430"/>
            <a:chOff x="5040487" y="1462979"/>
            <a:chExt cx="6951376" cy="967430"/>
          </a:xfrm>
        </p:grpSpPr>
        <p:grpSp>
          <p:nvGrpSpPr>
            <p:cNvPr id="117" name="Group 116"/>
            <p:cNvGrpSpPr/>
            <p:nvPr/>
          </p:nvGrpSpPr>
          <p:grpSpPr>
            <a:xfrm>
              <a:off x="5040487" y="1890409"/>
              <a:ext cx="6951376" cy="540000"/>
              <a:chOff x="4938887" y="2038507"/>
              <a:chExt cx="6951376" cy="540000"/>
            </a:xfrm>
          </p:grpSpPr>
          <p:sp>
            <p:nvSpPr>
              <p:cNvPr id="118" name="Decision 117"/>
              <p:cNvSpPr/>
              <p:nvPr/>
            </p:nvSpPr>
            <p:spPr>
              <a:xfrm>
                <a:off x="4938887" y="2038507"/>
                <a:ext cx="1656000" cy="54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@sys-time?</a:t>
                </a:r>
              </a:p>
            </p:txBody>
          </p:sp>
          <p:sp>
            <p:nvSpPr>
              <p:cNvPr id="119" name="Process 118"/>
              <p:cNvSpPr/>
              <p:nvPr/>
            </p:nvSpPr>
            <p:spPr>
              <a:xfrm>
                <a:off x="6784427" y="2038507"/>
                <a:ext cx="648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sys-time to context</a:t>
                </a:r>
              </a:p>
            </p:txBody>
          </p:sp>
          <p:sp>
            <p:nvSpPr>
              <p:cNvPr id="120" name="Process 119"/>
              <p:cNvSpPr/>
              <p:nvPr/>
            </p:nvSpPr>
            <p:spPr>
              <a:xfrm>
                <a:off x="7612702" y="20385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Ask for departure date</a:t>
                </a:r>
              </a:p>
            </p:txBody>
          </p:sp>
          <p:sp>
            <p:nvSpPr>
              <p:cNvPr id="121" name="Data 120"/>
              <p:cNvSpPr/>
              <p:nvPr/>
            </p:nvSpPr>
            <p:spPr>
              <a:xfrm>
                <a:off x="8450437" y="2038507"/>
                <a:ext cx="792000" cy="540000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Read user input</a:t>
                </a:r>
              </a:p>
            </p:txBody>
          </p:sp>
          <p:sp>
            <p:nvSpPr>
              <p:cNvPr id="122" name="Decision 121"/>
              <p:cNvSpPr/>
              <p:nvPr/>
            </p:nvSpPr>
            <p:spPr>
              <a:xfrm>
                <a:off x="9340082" y="2038507"/>
                <a:ext cx="1656000" cy="54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@sys-date?</a:t>
                </a:r>
              </a:p>
            </p:txBody>
          </p:sp>
          <p:sp>
            <p:nvSpPr>
              <p:cNvPr id="123" name="Process 122"/>
              <p:cNvSpPr/>
              <p:nvPr/>
            </p:nvSpPr>
            <p:spPr>
              <a:xfrm>
                <a:off x="11170263" y="20385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sys-date to context</a:t>
                </a:r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6594887" y="2308507"/>
                <a:ext cx="1895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8332702" y="2308507"/>
                <a:ext cx="196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9163237" y="2308507"/>
                <a:ext cx="176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0996082" y="2308507"/>
                <a:ext cx="1741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7432427" y="2308507"/>
                <a:ext cx="1802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6457066" y="2068600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885186" y="2068600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</p:grpSp>
        <p:sp>
          <p:nvSpPr>
            <p:cNvPr id="143" name="Terminator 142"/>
            <p:cNvSpPr/>
            <p:nvPr/>
          </p:nvSpPr>
          <p:spPr>
            <a:xfrm>
              <a:off x="11412059" y="1515176"/>
              <a:ext cx="432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End</a:t>
              </a:r>
            </a:p>
          </p:txBody>
        </p:sp>
        <p:cxnSp>
          <p:nvCxnSpPr>
            <p:cNvPr id="147" name="Straight Arrow Connector 146"/>
            <p:cNvCxnSpPr>
              <a:stCxn id="123" idx="0"/>
              <a:endCxn id="143" idx="2"/>
            </p:cNvCxnSpPr>
            <p:nvPr/>
          </p:nvCxnSpPr>
          <p:spPr>
            <a:xfrm flipH="1" flipV="1">
              <a:off x="11628059" y="1731176"/>
              <a:ext cx="3804" cy="159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77" idx="4"/>
              <a:endCxn id="121" idx="1"/>
            </p:cNvCxnSpPr>
            <p:nvPr/>
          </p:nvCxnSpPr>
          <p:spPr>
            <a:xfrm>
              <a:off x="8945510" y="1750979"/>
              <a:ext cx="2527" cy="13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onnector 176"/>
            <p:cNvSpPr>
              <a:spLocks noChangeAspect="1"/>
            </p:cNvSpPr>
            <p:nvPr/>
          </p:nvSpPr>
          <p:spPr>
            <a:xfrm>
              <a:off x="8801510" y="1462979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894" y="2831481"/>
            <a:ext cx="3877506" cy="900000"/>
            <a:chOff x="64147" y="2694568"/>
            <a:chExt cx="3877506" cy="900000"/>
          </a:xfrm>
        </p:grpSpPr>
        <p:sp>
          <p:nvSpPr>
            <p:cNvPr id="183" name="Decision 182"/>
            <p:cNvSpPr/>
            <p:nvPr/>
          </p:nvSpPr>
          <p:spPr>
            <a:xfrm>
              <a:off x="64147" y="2694568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Context has 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 and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?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02148" y="292023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185" name="Straight Arrow Connector 184"/>
            <p:cNvCxnSpPr>
              <a:stCxn id="183" idx="3"/>
              <a:endCxn id="186" idx="1"/>
            </p:cNvCxnSpPr>
            <p:nvPr/>
          </p:nvCxnSpPr>
          <p:spPr>
            <a:xfrm flipV="1">
              <a:off x="2044147" y="3143701"/>
              <a:ext cx="1177506" cy="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Process 185"/>
            <p:cNvSpPr/>
            <p:nvPr/>
          </p:nvSpPr>
          <p:spPr>
            <a:xfrm>
              <a:off x="3221653" y="2873701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date-time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054267" y="2580557"/>
            <a:ext cx="381965" cy="266422"/>
            <a:chOff x="1428808" y="4907886"/>
            <a:chExt cx="381965" cy="266422"/>
          </a:xfrm>
        </p:grpSpPr>
        <p:cxnSp>
          <p:nvCxnSpPr>
            <p:cNvPr id="193" name="Straight Arrow Connector 192"/>
            <p:cNvCxnSpPr>
              <a:stCxn id="151" idx="2"/>
              <a:endCxn id="183" idx="0"/>
            </p:cNvCxnSpPr>
            <p:nvPr/>
          </p:nvCxnSpPr>
          <p:spPr>
            <a:xfrm flipH="1">
              <a:off x="1443435" y="4961000"/>
              <a:ext cx="751" cy="213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428808" y="4907886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9649" y="3996418"/>
            <a:ext cx="8417143" cy="900000"/>
            <a:chOff x="64151" y="3314499"/>
            <a:chExt cx="8417143" cy="900000"/>
          </a:xfrm>
        </p:grpSpPr>
        <p:sp>
          <p:nvSpPr>
            <p:cNvPr id="230" name="Decision 229"/>
            <p:cNvSpPr/>
            <p:nvPr/>
          </p:nvSpPr>
          <p:spPr>
            <a:xfrm>
              <a:off x="64151" y="3314499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  <a:p>
              <a:pPr algn="ctr"/>
              <a:r>
                <a:rPr lang="en-US" sz="1000" dirty="0" smtClean="0"/>
                <a:t>Input-text </a:t>
              </a:r>
              <a:r>
                <a:rPr lang="en-US" sz="1000" dirty="0"/>
                <a:t>has #</a:t>
              </a:r>
              <a:r>
                <a:rPr lang="en-US" sz="1000" dirty="0" err="1"/>
                <a:t>FlightBooking</a:t>
              </a:r>
              <a:r>
                <a:rPr lang="en-US" sz="1000" dirty="0"/>
                <a:t>, @</a:t>
              </a:r>
              <a:r>
                <a:rPr lang="en-US" sz="1000" dirty="0" err="1"/>
                <a:t>ToCity</a:t>
              </a:r>
              <a:r>
                <a:rPr lang="en-US" sz="1000" dirty="0"/>
                <a:t> and </a:t>
              </a:r>
              <a:r>
                <a:rPr lang="en-US" sz="1000" dirty="0" smtClean="0"/>
                <a:t>@</a:t>
              </a:r>
              <a:r>
                <a:rPr lang="en-US" sz="1000" dirty="0" err="1" smtClean="0"/>
                <a:t>DepartureDate</a:t>
              </a:r>
              <a:r>
                <a:rPr lang="en-US" sz="1000" dirty="0"/>
                <a:t>?</a:t>
              </a:r>
            </a:p>
          </p:txBody>
        </p:sp>
        <p:sp>
          <p:nvSpPr>
            <p:cNvPr id="231" name="Process 230"/>
            <p:cNvSpPr/>
            <p:nvPr/>
          </p:nvSpPr>
          <p:spPr>
            <a:xfrm>
              <a:off x="2200120" y="3492761"/>
              <a:ext cx="864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 &amp; </a:t>
              </a:r>
              <a:r>
                <a:rPr lang="en-US" sz="1000" dirty="0" err="1" smtClean="0"/>
                <a:t>DepartureDate</a:t>
              </a:r>
              <a:r>
                <a:rPr lang="en-US" sz="1000" dirty="0" smtClean="0"/>
                <a:t> to context</a:t>
              </a:r>
            </a:p>
          </p:txBody>
        </p:sp>
        <p:cxnSp>
          <p:nvCxnSpPr>
            <p:cNvPr id="232" name="Straight Arrow Connector 231"/>
            <p:cNvCxnSpPr>
              <a:stCxn id="230" idx="3"/>
              <a:endCxn id="231" idx="1"/>
            </p:cNvCxnSpPr>
            <p:nvPr/>
          </p:nvCxnSpPr>
          <p:spPr>
            <a:xfrm flipV="1">
              <a:off x="2044151" y="3762761"/>
              <a:ext cx="155969" cy="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1902152" y="3540169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234" name="Straight Arrow Connector 233"/>
            <p:cNvCxnSpPr>
              <a:stCxn id="231" idx="3"/>
              <a:endCxn id="235" idx="1"/>
            </p:cNvCxnSpPr>
            <p:nvPr/>
          </p:nvCxnSpPr>
          <p:spPr>
            <a:xfrm>
              <a:off x="3064120" y="3762761"/>
              <a:ext cx="156782" cy="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Process 234"/>
            <p:cNvSpPr/>
            <p:nvPr/>
          </p:nvSpPr>
          <p:spPr>
            <a:xfrm>
              <a:off x="3220902" y="3493632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city</a:t>
              </a:r>
            </a:p>
          </p:txBody>
        </p:sp>
        <p:sp>
          <p:nvSpPr>
            <p:cNvPr id="236" name="Data 235"/>
            <p:cNvSpPr/>
            <p:nvPr/>
          </p:nvSpPr>
          <p:spPr>
            <a:xfrm>
              <a:off x="4043755" y="3493632"/>
              <a:ext cx="792000" cy="540000"/>
            </a:xfrm>
            <a:prstGeom prst="flowChartInputOut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Read user input</a:t>
              </a:r>
            </a:p>
          </p:txBody>
        </p:sp>
        <p:sp>
          <p:nvSpPr>
            <p:cNvPr id="237" name="Decision 236"/>
            <p:cNvSpPr/>
            <p:nvPr/>
          </p:nvSpPr>
          <p:spPr>
            <a:xfrm>
              <a:off x="5024502" y="3455314"/>
              <a:ext cx="1656000" cy="612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@City?</a:t>
              </a:r>
            </a:p>
          </p:txBody>
        </p:sp>
        <p:sp>
          <p:nvSpPr>
            <p:cNvPr id="238" name="Process 237"/>
            <p:cNvSpPr/>
            <p:nvPr/>
          </p:nvSpPr>
          <p:spPr>
            <a:xfrm>
              <a:off x="6845902" y="3493632"/>
              <a:ext cx="756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City to context as </a:t>
              </a:r>
              <a:r>
                <a:rPr lang="en-US" sz="1000" dirty="0" err="1" smtClean="0"/>
                <a:t>FromCity</a:t>
              </a:r>
              <a:endParaRPr lang="en-US" sz="1000" dirty="0" smtClean="0"/>
            </a:p>
          </p:txBody>
        </p:sp>
        <p:cxnSp>
          <p:nvCxnSpPr>
            <p:cNvPr id="239" name="Straight Arrow Connector 238"/>
            <p:cNvCxnSpPr>
              <a:stCxn id="235" idx="3"/>
              <a:endCxn id="236" idx="2"/>
            </p:cNvCxnSpPr>
            <p:nvPr/>
          </p:nvCxnSpPr>
          <p:spPr>
            <a:xfrm>
              <a:off x="3940902" y="3763632"/>
              <a:ext cx="182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6" idx="5"/>
              <a:endCxn id="237" idx="1"/>
            </p:cNvCxnSpPr>
            <p:nvPr/>
          </p:nvCxnSpPr>
          <p:spPr>
            <a:xfrm flipV="1">
              <a:off x="4756555" y="3761314"/>
              <a:ext cx="267947" cy="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37" idx="3"/>
              <a:endCxn id="238" idx="1"/>
            </p:cNvCxnSpPr>
            <p:nvPr/>
          </p:nvCxnSpPr>
          <p:spPr>
            <a:xfrm>
              <a:off x="6680502" y="3761314"/>
              <a:ext cx="165400" cy="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6543702" y="3540169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245" name="Process 244"/>
            <p:cNvSpPr/>
            <p:nvPr/>
          </p:nvSpPr>
          <p:spPr>
            <a:xfrm>
              <a:off x="7761294" y="3488484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time</a:t>
              </a:r>
            </a:p>
          </p:txBody>
        </p:sp>
        <p:cxnSp>
          <p:nvCxnSpPr>
            <p:cNvPr id="263" name="Straight Arrow Connector 262"/>
            <p:cNvCxnSpPr>
              <a:stCxn id="238" idx="3"/>
              <a:endCxn id="245" idx="1"/>
            </p:cNvCxnSpPr>
            <p:nvPr/>
          </p:nvCxnSpPr>
          <p:spPr>
            <a:xfrm flipV="1">
              <a:off x="7601902" y="3758484"/>
              <a:ext cx="159392" cy="5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Decision 268"/>
          <p:cNvSpPr/>
          <p:nvPr/>
        </p:nvSpPr>
        <p:spPr>
          <a:xfrm>
            <a:off x="77069" y="5171716"/>
            <a:ext cx="1980000" cy="9000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Context has </a:t>
            </a:r>
            <a:r>
              <a:rPr lang="en-US" sz="1000" dirty="0" err="1" smtClean="0"/>
              <a:t>ToCity</a:t>
            </a:r>
            <a:r>
              <a:rPr lang="en-US" sz="1000" dirty="0" smtClean="0"/>
              <a:t> and </a:t>
            </a:r>
            <a:r>
              <a:rPr lang="en-US" sz="1000" dirty="0" err="1" smtClean="0"/>
              <a:t>DepartureDate</a:t>
            </a:r>
            <a:endParaRPr lang="en-US" sz="1000" dirty="0" smtClean="0"/>
          </a:p>
        </p:txBody>
      </p:sp>
      <p:sp>
        <p:nvSpPr>
          <p:cNvPr id="270" name="Process 269"/>
          <p:cNvSpPr/>
          <p:nvPr/>
        </p:nvSpPr>
        <p:spPr>
          <a:xfrm>
            <a:off x="3236400" y="5349978"/>
            <a:ext cx="864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Ask for departure city</a:t>
            </a:r>
          </a:p>
        </p:txBody>
      </p:sp>
      <p:cxnSp>
        <p:nvCxnSpPr>
          <p:cNvPr id="271" name="Straight Arrow Connector 270"/>
          <p:cNvCxnSpPr>
            <a:stCxn id="269" idx="3"/>
            <a:endCxn id="270" idx="1"/>
          </p:cNvCxnSpPr>
          <p:nvPr/>
        </p:nvCxnSpPr>
        <p:spPr>
          <a:xfrm flipV="1">
            <a:off x="2057069" y="5619978"/>
            <a:ext cx="1179331" cy="1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915070" y="5397386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1051687" y="3709356"/>
            <a:ext cx="381965" cy="302560"/>
            <a:chOff x="1428808" y="4892388"/>
            <a:chExt cx="381965" cy="302560"/>
          </a:xfrm>
        </p:grpSpPr>
        <p:cxnSp>
          <p:nvCxnSpPr>
            <p:cNvPr id="311" name="Straight Arrow Connector 310"/>
            <p:cNvCxnSpPr>
              <a:stCxn id="183" idx="2"/>
              <a:endCxn id="230" idx="0"/>
            </p:cNvCxnSpPr>
            <p:nvPr/>
          </p:nvCxnSpPr>
          <p:spPr>
            <a:xfrm>
              <a:off x="1446015" y="4930011"/>
              <a:ext cx="755" cy="264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428808" y="489238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051684" y="4887221"/>
            <a:ext cx="381965" cy="299993"/>
            <a:chOff x="1428808" y="4923384"/>
            <a:chExt cx="381965" cy="299993"/>
          </a:xfrm>
        </p:grpSpPr>
        <p:cxnSp>
          <p:nvCxnSpPr>
            <p:cNvPr id="314" name="Straight Arrow Connector 313"/>
            <p:cNvCxnSpPr>
              <a:stCxn id="230" idx="2"/>
              <a:endCxn id="269" idx="0"/>
            </p:cNvCxnSpPr>
            <p:nvPr/>
          </p:nvCxnSpPr>
          <p:spPr>
            <a:xfrm flipH="1">
              <a:off x="1444193" y="4948079"/>
              <a:ext cx="2580" cy="275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1428808" y="4923384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cxnSp>
        <p:nvCxnSpPr>
          <p:cNvPr id="328" name="Straight Arrow Connector 327"/>
          <p:cNvCxnSpPr>
            <a:stCxn id="336" idx="4"/>
            <a:endCxn id="766" idx="0"/>
          </p:cNvCxnSpPr>
          <p:nvPr/>
        </p:nvCxnSpPr>
        <p:spPr>
          <a:xfrm>
            <a:off x="1069836" y="420354"/>
            <a:ext cx="2393" cy="169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69" idx="2"/>
            <a:endCxn id="339" idx="0"/>
          </p:cNvCxnSpPr>
          <p:nvPr/>
        </p:nvCxnSpPr>
        <p:spPr>
          <a:xfrm>
            <a:off x="1067069" y="6071716"/>
            <a:ext cx="187" cy="19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Connector 335"/>
          <p:cNvSpPr>
            <a:spLocks noChangeAspect="1"/>
          </p:cNvSpPr>
          <p:nvPr/>
        </p:nvSpPr>
        <p:spPr>
          <a:xfrm>
            <a:off x="925836" y="132354"/>
            <a:ext cx="288000" cy="288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</a:p>
        </p:txBody>
      </p:sp>
      <p:sp>
        <p:nvSpPr>
          <p:cNvPr id="339" name="Connector 338"/>
          <p:cNvSpPr>
            <a:spLocks noChangeAspect="1"/>
          </p:cNvSpPr>
          <p:nvPr/>
        </p:nvSpPr>
        <p:spPr>
          <a:xfrm>
            <a:off x="923256" y="6267101"/>
            <a:ext cx="288000" cy="288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049100" y="6016018"/>
            <a:ext cx="381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grpSp>
        <p:nvGrpSpPr>
          <p:cNvPr id="253" name="Group 252"/>
          <p:cNvGrpSpPr/>
          <p:nvPr/>
        </p:nvGrpSpPr>
        <p:grpSpPr>
          <a:xfrm>
            <a:off x="5040488" y="3000899"/>
            <a:ext cx="6951376" cy="902306"/>
            <a:chOff x="5024989" y="1187607"/>
            <a:chExt cx="6951376" cy="902306"/>
          </a:xfrm>
        </p:grpSpPr>
        <p:grpSp>
          <p:nvGrpSpPr>
            <p:cNvPr id="37" name="Group 36"/>
            <p:cNvGrpSpPr/>
            <p:nvPr/>
          </p:nvGrpSpPr>
          <p:grpSpPr>
            <a:xfrm>
              <a:off x="5024989" y="1187607"/>
              <a:ext cx="6951376" cy="540000"/>
              <a:chOff x="4938887" y="2038507"/>
              <a:chExt cx="6951376" cy="540000"/>
            </a:xfrm>
          </p:grpSpPr>
          <p:sp>
            <p:nvSpPr>
              <p:cNvPr id="85" name="Decision 84"/>
              <p:cNvSpPr/>
              <p:nvPr/>
            </p:nvSpPr>
            <p:spPr>
              <a:xfrm>
                <a:off x="4938887" y="2038507"/>
                <a:ext cx="1656000" cy="54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@sys-date?</a:t>
                </a:r>
              </a:p>
            </p:txBody>
          </p:sp>
          <p:sp>
            <p:nvSpPr>
              <p:cNvPr id="86" name="Process 85"/>
              <p:cNvSpPr/>
              <p:nvPr/>
            </p:nvSpPr>
            <p:spPr>
              <a:xfrm>
                <a:off x="6784427" y="2038507"/>
                <a:ext cx="648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sys-date to context</a:t>
                </a:r>
              </a:p>
            </p:txBody>
          </p:sp>
          <p:sp>
            <p:nvSpPr>
              <p:cNvPr id="87" name="Process 86"/>
              <p:cNvSpPr/>
              <p:nvPr/>
            </p:nvSpPr>
            <p:spPr>
              <a:xfrm>
                <a:off x="7612702" y="20385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Ask for departure time</a:t>
                </a:r>
              </a:p>
            </p:txBody>
          </p:sp>
          <p:sp>
            <p:nvSpPr>
              <p:cNvPr id="88" name="Data 87"/>
              <p:cNvSpPr/>
              <p:nvPr/>
            </p:nvSpPr>
            <p:spPr>
              <a:xfrm>
                <a:off x="8450437" y="2038507"/>
                <a:ext cx="792000" cy="540000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Read user input</a:t>
                </a:r>
              </a:p>
            </p:txBody>
          </p:sp>
          <p:sp>
            <p:nvSpPr>
              <p:cNvPr id="89" name="Decision 88"/>
              <p:cNvSpPr/>
              <p:nvPr/>
            </p:nvSpPr>
            <p:spPr>
              <a:xfrm>
                <a:off x="9340082" y="2038507"/>
                <a:ext cx="1656000" cy="54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Input-text has @sys-time?</a:t>
                </a:r>
              </a:p>
            </p:txBody>
          </p:sp>
          <p:sp>
            <p:nvSpPr>
              <p:cNvPr id="90" name="Process 89"/>
              <p:cNvSpPr/>
              <p:nvPr/>
            </p:nvSpPr>
            <p:spPr>
              <a:xfrm>
                <a:off x="11170263" y="2038507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Put sys-time to context</a:t>
                </a:r>
              </a:p>
            </p:txBody>
          </p:sp>
          <p:cxnSp>
            <p:nvCxnSpPr>
              <p:cNvPr id="91" name="Straight Arrow Connector 90"/>
              <p:cNvCxnSpPr>
                <a:stCxn id="85" idx="3"/>
                <a:endCxn id="86" idx="1"/>
              </p:cNvCxnSpPr>
              <p:nvPr/>
            </p:nvCxnSpPr>
            <p:spPr>
              <a:xfrm>
                <a:off x="6594887" y="2308507"/>
                <a:ext cx="1895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7" idx="3"/>
                <a:endCxn id="88" idx="2"/>
              </p:cNvCxnSpPr>
              <p:nvPr/>
            </p:nvCxnSpPr>
            <p:spPr>
              <a:xfrm>
                <a:off x="8332702" y="2308507"/>
                <a:ext cx="196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88" idx="5"/>
                <a:endCxn id="89" idx="1"/>
              </p:cNvCxnSpPr>
              <p:nvPr/>
            </p:nvCxnSpPr>
            <p:spPr>
              <a:xfrm>
                <a:off x="9163237" y="2308507"/>
                <a:ext cx="176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9" idx="3"/>
                <a:endCxn id="90" idx="1"/>
              </p:cNvCxnSpPr>
              <p:nvPr/>
            </p:nvCxnSpPr>
            <p:spPr>
              <a:xfrm>
                <a:off x="10996082" y="2308507"/>
                <a:ext cx="1741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6" idx="3"/>
                <a:endCxn id="87" idx="1"/>
              </p:cNvCxnSpPr>
              <p:nvPr/>
            </p:nvCxnSpPr>
            <p:spPr>
              <a:xfrm>
                <a:off x="7432427" y="2308507"/>
                <a:ext cx="1802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457066" y="2068600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885186" y="2068600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</p:grpSp>
        <p:sp>
          <p:nvSpPr>
            <p:cNvPr id="142" name="Terminator 141"/>
            <p:cNvSpPr/>
            <p:nvPr/>
          </p:nvSpPr>
          <p:spPr>
            <a:xfrm>
              <a:off x="11404400" y="1873913"/>
              <a:ext cx="432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smtClean="0"/>
                <a:t>End</a:t>
              </a:r>
              <a:endParaRPr lang="en-US" sz="1000" dirty="0" smtClean="0"/>
            </a:p>
          </p:txBody>
        </p:sp>
        <p:cxnSp>
          <p:nvCxnSpPr>
            <p:cNvPr id="144" name="Straight Arrow Connector 143"/>
            <p:cNvCxnSpPr>
              <a:stCxn id="90" idx="2"/>
              <a:endCxn id="142" idx="0"/>
            </p:cNvCxnSpPr>
            <p:nvPr/>
          </p:nvCxnSpPr>
          <p:spPr>
            <a:xfrm>
              <a:off x="11616365" y="1727607"/>
              <a:ext cx="4035" cy="146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4" name="Elbow Connector 713"/>
          <p:cNvCxnSpPr>
            <a:stCxn id="270" idx="3"/>
            <a:endCxn id="236" idx="4"/>
          </p:cNvCxnSpPr>
          <p:nvPr/>
        </p:nvCxnSpPr>
        <p:spPr>
          <a:xfrm flipV="1">
            <a:off x="4100400" y="4715551"/>
            <a:ext cx="354853" cy="904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Elbow Connector 718"/>
          <p:cNvCxnSpPr>
            <a:stCxn id="186" idx="3"/>
            <a:endCxn id="772" idx="4"/>
          </p:cNvCxnSpPr>
          <p:nvPr/>
        </p:nvCxnSpPr>
        <p:spPr>
          <a:xfrm flipV="1">
            <a:off x="3956400" y="1308507"/>
            <a:ext cx="501433" cy="19721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Elbow Connector 737"/>
          <p:cNvCxnSpPr>
            <a:stCxn id="245" idx="3"/>
            <a:endCxn id="88" idx="4"/>
          </p:cNvCxnSpPr>
          <p:nvPr/>
        </p:nvCxnSpPr>
        <p:spPr>
          <a:xfrm flipV="1">
            <a:off x="8496792" y="3540899"/>
            <a:ext cx="451246" cy="899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/>
          <p:cNvGrpSpPr/>
          <p:nvPr/>
        </p:nvGrpSpPr>
        <p:grpSpPr>
          <a:xfrm>
            <a:off x="77490" y="4846468"/>
            <a:ext cx="9102510" cy="900000"/>
            <a:chOff x="1053468" y="5419689"/>
            <a:chExt cx="9102510" cy="900000"/>
          </a:xfrm>
        </p:grpSpPr>
        <p:sp>
          <p:nvSpPr>
            <p:cNvPr id="269" name="Decision 268"/>
            <p:cNvSpPr/>
            <p:nvPr/>
          </p:nvSpPr>
          <p:spPr>
            <a:xfrm>
              <a:off x="1053468" y="5419689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#</a:t>
              </a:r>
              <a:r>
                <a:rPr lang="en-US" sz="1000" dirty="0" err="1" smtClean="0"/>
                <a:t>FlightBooking</a:t>
              </a:r>
              <a:r>
                <a:rPr lang="en-US" sz="1000" dirty="0" smtClean="0"/>
                <a:t> intent?</a:t>
              </a:r>
            </a:p>
          </p:txBody>
        </p:sp>
        <p:cxnSp>
          <p:nvCxnSpPr>
            <p:cNvPr id="271" name="Straight Arrow Connector 270"/>
            <p:cNvCxnSpPr>
              <a:stCxn id="269" idx="3"/>
              <a:endCxn id="274" idx="1"/>
            </p:cNvCxnSpPr>
            <p:nvPr/>
          </p:nvCxnSpPr>
          <p:spPr>
            <a:xfrm flipV="1">
              <a:off x="3033468" y="5868822"/>
              <a:ext cx="1124510" cy="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2891465" y="5567869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274" name="Process 273"/>
            <p:cNvSpPr/>
            <p:nvPr/>
          </p:nvSpPr>
          <p:spPr>
            <a:xfrm>
              <a:off x="4157978" y="5598822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destination city</a:t>
              </a:r>
            </a:p>
          </p:txBody>
        </p:sp>
        <p:sp>
          <p:nvSpPr>
            <p:cNvPr id="275" name="Data 274"/>
            <p:cNvSpPr/>
            <p:nvPr/>
          </p:nvSpPr>
          <p:spPr>
            <a:xfrm>
              <a:off x="5033178" y="5598822"/>
              <a:ext cx="792000" cy="540000"/>
            </a:xfrm>
            <a:prstGeom prst="flowChartInputOut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Read user input</a:t>
              </a:r>
            </a:p>
          </p:txBody>
        </p:sp>
        <p:sp>
          <p:nvSpPr>
            <p:cNvPr id="276" name="Decision 275"/>
            <p:cNvSpPr/>
            <p:nvPr/>
          </p:nvSpPr>
          <p:spPr>
            <a:xfrm>
              <a:off x="6015978" y="5598821"/>
              <a:ext cx="1656000" cy="54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@City?</a:t>
              </a:r>
            </a:p>
          </p:txBody>
        </p:sp>
        <p:sp>
          <p:nvSpPr>
            <p:cNvPr id="277" name="Process 276"/>
            <p:cNvSpPr/>
            <p:nvPr/>
          </p:nvSpPr>
          <p:spPr>
            <a:xfrm>
              <a:off x="7995166" y="5598822"/>
              <a:ext cx="756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Put City to context as </a:t>
              </a:r>
              <a:r>
                <a:rPr lang="en-US" sz="1000" dirty="0" err="1" smtClean="0"/>
                <a:t>ToCity</a:t>
              </a:r>
              <a:endParaRPr lang="en-US" sz="1000" dirty="0"/>
            </a:p>
          </p:txBody>
        </p:sp>
        <p:cxnSp>
          <p:nvCxnSpPr>
            <p:cNvPr id="278" name="Straight Arrow Connector 277"/>
            <p:cNvCxnSpPr>
              <a:stCxn id="274" idx="3"/>
              <a:endCxn id="275" idx="2"/>
            </p:cNvCxnSpPr>
            <p:nvPr/>
          </p:nvCxnSpPr>
          <p:spPr>
            <a:xfrm>
              <a:off x="4877978" y="5868822"/>
              <a:ext cx="23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75" idx="5"/>
              <a:endCxn id="276" idx="1"/>
            </p:cNvCxnSpPr>
            <p:nvPr/>
          </p:nvCxnSpPr>
          <p:spPr>
            <a:xfrm flipV="1">
              <a:off x="5745978" y="5868821"/>
              <a:ext cx="27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76" idx="3"/>
              <a:endCxn id="277" idx="1"/>
            </p:cNvCxnSpPr>
            <p:nvPr/>
          </p:nvCxnSpPr>
          <p:spPr>
            <a:xfrm>
              <a:off x="7671978" y="5868821"/>
              <a:ext cx="3231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7628778" y="5676355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284" name="Process 283"/>
            <p:cNvSpPr/>
            <p:nvPr/>
          </p:nvSpPr>
          <p:spPr>
            <a:xfrm>
              <a:off x="8978778" y="5593674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city</a:t>
              </a:r>
            </a:p>
          </p:txBody>
        </p:sp>
        <p:sp>
          <p:nvSpPr>
            <p:cNvPr id="285" name="Connector 284"/>
            <p:cNvSpPr>
              <a:spLocks noChangeAspect="1"/>
            </p:cNvSpPr>
            <p:nvPr/>
          </p:nvSpPr>
          <p:spPr>
            <a:xfrm>
              <a:off x="9867978" y="5717065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</a:t>
              </a:r>
              <a:endParaRPr lang="en-US" sz="1000" dirty="0" smtClean="0"/>
            </a:p>
          </p:txBody>
        </p:sp>
        <p:cxnSp>
          <p:nvCxnSpPr>
            <p:cNvPr id="286" name="Straight Arrow Connector 285"/>
            <p:cNvCxnSpPr>
              <a:stCxn id="277" idx="3"/>
              <a:endCxn id="284" idx="1"/>
            </p:cNvCxnSpPr>
            <p:nvPr/>
          </p:nvCxnSpPr>
          <p:spPr>
            <a:xfrm flipV="1">
              <a:off x="8751166" y="5863674"/>
              <a:ext cx="227612" cy="5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84" idx="3"/>
              <a:endCxn id="285" idx="2"/>
            </p:cNvCxnSpPr>
            <p:nvPr/>
          </p:nvCxnSpPr>
          <p:spPr>
            <a:xfrm flipV="1">
              <a:off x="9698778" y="5861065"/>
              <a:ext cx="169200" cy="2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051687" y="4631073"/>
            <a:ext cx="381965" cy="246221"/>
            <a:chOff x="1428808" y="4930488"/>
            <a:chExt cx="381965" cy="246221"/>
          </a:xfrm>
        </p:grpSpPr>
        <p:cxnSp>
          <p:nvCxnSpPr>
            <p:cNvPr id="311" name="Straight Arrow Connector 310"/>
            <p:cNvCxnSpPr>
              <a:stCxn id="183" idx="2"/>
              <a:endCxn id="269" idx="0"/>
            </p:cNvCxnSpPr>
            <p:nvPr/>
          </p:nvCxnSpPr>
          <p:spPr>
            <a:xfrm flipH="1">
              <a:off x="1444611" y="4965313"/>
              <a:ext cx="1404" cy="18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428808" y="4930488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702" y="5927726"/>
            <a:ext cx="1368000" cy="671473"/>
            <a:chOff x="379702" y="5788026"/>
            <a:chExt cx="1368000" cy="671473"/>
          </a:xfrm>
        </p:grpSpPr>
        <p:sp>
          <p:nvSpPr>
            <p:cNvPr id="137" name="Process 136"/>
            <p:cNvSpPr/>
            <p:nvPr/>
          </p:nvSpPr>
          <p:spPr>
            <a:xfrm>
              <a:off x="379702" y="5788026"/>
              <a:ext cx="1368000" cy="288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Output “could not understand” message</a:t>
              </a:r>
            </a:p>
          </p:txBody>
        </p:sp>
        <p:sp>
          <p:nvSpPr>
            <p:cNvPr id="140" name="Terminator 139"/>
            <p:cNvSpPr/>
            <p:nvPr/>
          </p:nvSpPr>
          <p:spPr>
            <a:xfrm>
              <a:off x="828220" y="6243499"/>
              <a:ext cx="468000" cy="21600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End</a:t>
              </a:r>
            </a:p>
          </p:txBody>
        </p:sp>
        <p:cxnSp>
          <p:nvCxnSpPr>
            <p:cNvPr id="141" name="Straight Arrow Connector 140"/>
            <p:cNvCxnSpPr>
              <a:stCxn id="137" idx="2"/>
              <a:endCxn id="140" idx="0"/>
            </p:cNvCxnSpPr>
            <p:nvPr/>
          </p:nvCxnSpPr>
          <p:spPr>
            <a:xfrm flipH="1">
              <a:off x="1062220" y="6076026"/>
              <a:ext cx="1482" cy="167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051200" y="5708934"/>
            <a:ext cx="381965" cy="246221"/>
            <a:chOff x="1051200" y="4747827"/>
            <a:chExt cx="381965" cy="246221"/>
          </a:xfrm>
        </p:grpSpPr>
        <p:cxnSp>
          <p:nvCxnSpPr>
            <p:cNvPr id="136" name="Straight Arrow Connector 135"/>
            <p:cNvCxnSpPr>
              <a:stCxn id="269" idx="2"/>
              <a:endCxn id="137" idx="0"/>
            </p:cNvCxnSpPr>
            <p:nvPr/>
          </p:nvCxnSpPr>
          <p:spPr>
            <a:xfrm flipH="1">
              <a:off x="1063702" y="4785361"/>
              <a:ext cx="3788" cy="181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051200" y="4747827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0070" y="557730"/>
            <a:ext cx="9099930" cy="900000"/>
            <a:chOff x="64151" y="3314499"/>
            <a:chExt cx="9099930" cy="900000"/>
          </a:xfrm>
        </p:grpSpPr>
        <p:sp>
          <p:nvSpPr>
            <p:cNvPr id="97" name="Decision 96"/>
            <p:cNvSpPr/>
            <p:nvPr/>
          </p:nvSpPr>
          <p:spPr>
            <a:xfrm>
              <a:off x="64151" y="3314499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#</a:t>
              </a:r>
              <a:r>
                <a:rPr lang="en-US" sz="1000" dirty="0" err="1" smtClean="0"/>
                <a:t>FlightBooking</a:t>
              </a:r>
              <a:r>
                <a:rPr lang="en-US" sz="1000" dirty="0" smtClean="0"/>
                <a:t> and @</a:t>
              </a:r>
              <a:r>
                <a:rPr lang="en-US" sz="1000" dirty="0" err="1" smtClean="0"/>
                <a:t>ToCity</a:t>
              </a:r>
              <a:r>
                <a:rPr lang="en-US" sz="1000" dirty="0"/>
                <a:t> </a:t>
              </a:r>
              <a:r>
                <a:rPr lang="en-US" sz="1000" dirty="0" smtClean="0"/>
                <a:t>?</a:t>
              </a:r>
            </a:p>
          </p:txBody>
        </p:sp>
        <p:sp>
          <p:nvSpPr>
            <p:cNvPr id="98" name="Process 97"/>
            <p:cNvSpPr/>
            <p:nvPr/>
          </p:nvSpPr>
          <p:spPr>
            <a:xfrm>
              <a:off x="2246614" y="3492761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</a:t>
              </a:r>
              <a:r>
                <a:rPr lang="en-US" sz="1000" dirty="0" err="1" smtClean="0"/>
                <a:t>ToCity</a:t>
              </a:r>
              <a:r>
                <a:rPr lang="en-US" sz="1000" dirty="0" smtClean="0"/>
                <a:t> to context</a:t>
              </a:r>
            </a:p>
          </p:txBody>
        </p:sp>
        <p:cxnSp>
          <p:nvCxnSpPr>
            <p:cNvPr id="99" name="Straight Arrow Connector 98"/>
            <p:cNvCxnSpPr>
              <a:stCxn id="97" idx="3"/>
              <a:endCxn id="98" idx="1"/>
            </p:cNvCxnSpPr>
            <p:nvPr/>
          </p:nvCxnSpPr>
          <p:spPr>
            <a:xfrm flipV="1">
              <a:off x="2044151" y="3762761"/>
              <a:ext cx="202463" cy="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02152" y="3524671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101" name="Straight Arrow Connector 100"/>
            <p:cNvCxnSpPr>
              <a:stCxn id="98" idx="3"/>
              <a:endCxn id="102" idx="1"/>
            </p:cNvCxnSpPr>
            <p:nvPr/>
          </p:nvCxnSpPr>
          <p:spPr>
            <a:xfrm>
              <a:off x="2966614" y="3762761"/>
              <a:ext cx="201306" cy="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Process 101"/>
            <p:cNvSpPr/>
            <p:nvPr/>
          </p:nvSpPr>
          <p:spPr>
            <a:xfrm>
              <a:off x="3167920" y="3493632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city</a:t>
              </a:r>
            </a:p>
          </p:txBody>
        </p:sp>
        <p:sp>
          <p:nvSpPr>
            <p:cNvPr id="103" name="Data 102"/>
            <p:cNvSpPr/>
            <p:nvPr/>
          </p:nvSpPr>
          <p:spPr>
            <a:xfrm>
              <a:off x="4043755" y="3493632"/>
              <a:ext cx="792000" cy="540000"/>
            </a:xfrm>
            <a:prstGeom prst="flowChartInputOut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Read user input</a:t>
              </a:r>
            </a:p>
          </p:txBody>
        </p:sp>
        <p:sp>
          <p:nvSpPr>
            <p:cNvPr id="104" name="Decision 103"/>
            <p:cNvSpPr/>
            <p:nvPr/>
          </p:nvSpPr>
          <p:spPr>
            <a:xfrm>
              <a:off x="5024081" y="3494769"/>
              <a:ext cx="1656000" cy="54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@City?</a:t>
              </a:r>
            </a:p>
          </p:txBody>
        </p:sp>
        <p:sp>
          <p:nvSpPr>
            <p:cNvPr id="105" name="Process 104"/>
            <p:cNvSpPr/>
            <p:nvPr/>
          </p:nvSpPr>
          <p:spPr>
            <a:xfrm>
              <a:off x="7002477" y="3493632"/>
              <a:ext cx="756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City to context as </a:t>
              </a:r>
              <a:r>
                <a:rPr lang="en-US" sz="1000" dirty="0" err="1" smtClean="0"/>
                <a:t>FromCity</a:t>
              </a:r>
              <a:endParaRPr lang="en-US" sz="1000" dirty="0" smtClean="0"/>
            </a:p>
          </p:txBody>
        </p:sp>
        <p:cxnSp>
          <p:nvCxnSpPr>
            <p:cNvPr id="106" name="Straight Arrow Connector 105"/>
            <p:cNvCxnSpPr>
              <a:stCxn id="102" idx="3"/>
              <a:endCxn id="103" idx="2"/>
            </p:cNvCxnSpPr>
            <p:nvPr/>
          </p:nvCxnSpPr>
          <p:spPr>
            <a:xfrm>
              <a:off x="3887920" y="3763632"/>
              <a:ext cx="235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3" idx="5"/>
              <a:endCxn id="104" idx="1"/>
            </p:cNvCxnSpPr>
            <p:nvPr/>
          </p:nvCxnSpPr>
          <p:spPr>
            <a:xfrm>
              <a:off x="4756555" y="3763632"/>
              <a:ext cx="267526" cy="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4" idx="3"/>
              <a:endCxn id="105" idx="1"/>
            </p:cNvCxnSpPr>
            <p:nvPr/>
          </p:nvCxnSpPr>
          <p:spPr>
            <a:xfrm flipV="1">
              <a:off x="6680081" y="3763632"/>
              <a:ext cx="322396" cy="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640806" y="3524671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112" name="Process 111"/>
            <p:cNvSpPr/>
            <p:nvPr/>
          </p:nvSpPr>
          <p:spPr>
            <a:xfrm>
              <a:off x="7988859" y="3488484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date-time</a:t>
              </a:r>
            </a:p>
          </p:txBody>
        </p:sp>
        <p:sp>
          <p:nvSpPr>
            <p:cNvPr id="113" name="Connector 112"/>
            <p:cNvSpPr>
              <a:spLocks noChangeAspect="1"/>
            </p:cNvSpPr>
            <p:nvPr/>
          </p:nvSpPr>
          <p:spPr>
            <a:xfrm>
              <a:off x="8876081" y="3611875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</a:p>
          </p:txBody>
        </p:sp>
        <p:cxnSp>
          <p:nvCxnSpPr>
            <p:cNvPr id="114" name="Straight Arrow Connector 113"/>
            <p:cNvCxnSpPr>
              <a:stCxn id="105" idx="3"/>
              <a:endCxn id="112" idx="1"/>
            </p:cNvCxnSpPr>
            <p:nvPr/>
          </p:nvCxnSpPr>
          <p:spPr>
            <a:xfrm flipV="1">
              <a:off x="7758477" y="3758484"/>
              <a:ext cx="230382" cy="5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2" idx="3"/>
              <a:endCxn id="113" idx="2"/>
            </p:cNvCxnSpPr>
            <p:nvPr/>
          </p:nvCxnSpPr>
          <p:spPr>
            <a:xfrm flipV="1">
              <a:off x="8708859" y="3755875"/>
              <a:ext cx="167222" cy="2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6" idx="4"/>
            <a:endCxn id="97" idx="0"/>
          </p:cNvCxnSpPr>
          <p:nvPr/>
        </p:nvCxnSpPr>
        <p:spPr>
          <a:xfrm>
            <a:off x="1067253" y="415000"/>
            <a:ext cx="2817" cy="1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nector 125"/>
          <p:cNvSpPr>
            <a:spLocks noChangeAspect="1"/>
          </p:cNvSpPr>
          <p:nvPr/>
        </p:nvSpPr>
        <p:spPr>
          <a:xfrm>
            <a:off x="923253" y="127000"/>
            <a:ext cx="288000" cy="288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  <a:endParaRPr lang="en-US" sz="1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8894" y="3415853"/>
            <a:ext cx="4374200" cy="1250045"/>
            <a:chOff x="78894" y="3415853"/>
            <a:chExt cx="4374200" cy="1250045"/>
          </a:xfrm>
        </p:grpSpPr>
        <p:grpSp>
          <p:nvGrpSpPr>
            <p:cNvPr id="182" name="Group 181"/>
            <p:cNvGrpSpPr/>
            <p:nvPr/>
          </p:nvGrpSpPr>
          <p:grpSpPr>
            <a:xfrm>
              <a:off x="78894" y="3765898"/>
              <a:ext cx="3823106" cy="900000"/>
              <a:chOff x="64147" y="2694568"/>
              <a:chExt cx="3823106" cy="900000"/>
            </a:xfrm>
          </p:grpSpPr>
          <p:sp>
            <p:nvSpPr>
              <p:cNvPr id="183" name="Decision 182"/>
              <p:cNvSpPr/>
              <p:nvPr/>
            </p:nvSpPr>
            <p:spPr>
              <a:xfrm>
                <a:off x="64147" y="2694568"/>
                <a:ext cx="1980000" cy="90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Context has </a:t>
                </a:r>
                <a:r>
                  <a:rPr lang="en-US" sz="1000" dirty="0" err="1" smtClean="0"/>
                  <a:t>FromCity</a:t>
                </a:r>
                <a:r>
                  <a:rPr lang="en-US" sz="1000" dirty="0" smtClean="0"/>
                  <a:t>?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902148" y="2920238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  <p:cxnSp>
            <p:nvCxnSpPr>
              <p:cNvPr id="185" name="Straight Arrow Connector 184"/>
              <p:cNvCxnSpPr>
                <a:stCxn id="183" idx="3"/>
                <a:endCxn id="186" idx="1"/>
              </p:cNvCxnSpPr>
              <p:nvPr/>
            </p:nvCxnSpPr>
            <p:spPr>
              <a:xfrm flipV="1">
                <a:off x="2044147" y="3143701"/>
                <a:ext cx="1123106" cy="8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Process 185"/>
              <p:cNvSpPr/>
              <p:nvPr/>
            </p:nvSpPr>
            <p:spPr>
              <a:xfrm>
                <a:off x="3167253" y="2873701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Ask for destination city</a:t>
                </a:r>
              </a:p>
            </p:txBody>
          </p:sp>
        </p:grpSp>
        <p:cxnSp>
          <p:nvCxnSpPr>
            <p:cNvPr id="26" name="Elbow Connector 25"/>
            <p:cNvCxnSpPr>
              <a:stCxn id="186" idx="3"/>
              <a:endCxn id="144" idx="4"/>
            </p:cNvCxnSpPr>
            <p:nvPr/>
          </p:nvCxnSpPr>
          <p:spPr>
            <a:xfrm flipV="1">
              <a:off x="3902000" y="3415853"/>
              <a:ext cx="551094" cy="79917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1200" y="1441343"/>
            <a:ext cx="381965" cy="246221"/>
            <a:chOff x="787729" y="1415381"/>
            <a:chExt cx="381965" cy="246221"/>
          </a:xfrm>
        </p:grpSpPr>
        <p:cxnSp>
          <p:nvCxnSpPr>
            <p:cNvPr id="124" name="Straight Arrow Connector 123"/>
            <p:cNvCxnSpPr>
              <a:stCxn id="97" idx="2"/>
              <a:endCxn id="166" idx="0"/>
            </p:cNvCxnSpPr>
            <p:nvPr/>
          </p:nvCxnSpPr>
          <p:spPr>
            <a:xfrm flipH="1">
              <a:off x="804019" y="1431768"/>
              <a:ext cx="2580" cy="16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87729" y="1415381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490" y="2696720"/>
            <a:ext cx="9103136" cy="900000"/>
            <a:chOff x="61571" y="5419689"/>
            <a:chExt cx="9103136" cy="900000"/>
          </a:xfrm>
        </p:grpSpPr>
        <p:sp>
          <p:nvSpPr>
            <p:cNvPr id="134" name="Decision 133"/>
            <p:cNvSpPr/>
            <p:nvPr/>
          </p:nvSpPr>
          <p:spPr>
            <a:xfrm>
              <a:off x="61571" y="5419689"/>
              <a:ext cx="1980000" cy="90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#</a:t>
              </a:r>
              <a:r>
                <a:rPr lang="en-US" sz="1000" dirty="0" err="1" smtClean="0"/>
                <a:t>FlightBooking</a:t>
              </a:r>
              <a:r>
                <a:rPr lang="en-US" sz="1000" dirty="0" smtClean="0"/>
                <a:t> and @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 ?</a:t>
              </a:r>
            </a:p>
          </p:txBody>
        </p:sp>
        <p:sp>
          <p:nvSpPr>
            <p:cNvPr id="135" name="Process 134"/>
            <p:cNvSpPr/>
            <p:nvPr/>
          </p:nvSpPr>
          <p:spPr>
            <a:xfrm>
              <a:off x="2244034" y="5597951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Put </a:t>
              </a:r>
              <a:r>
                <a:rPr lang="en-US" sz="1000" dirty="0" err="1" smtClean="0"/>
                <a:t>FromCity</a:t>
              </a:r>
              <a:r>
                <a:rPr lang="en-US" sz="1000" dirty="0" smtClean="0"/>
                <a:t> to context</a:t>
              </a:r>
            </a:p>
          </p:txBody>
        </p:sp>
        <p:cxnSp>
          <p:nvCxnSpPr>
            <p:cNvPr id="138" name="Straight Arrow Connector 137"/>
            <p:cNvCxnSpPr>
              <a:stCxn id="134" idx="3"/>
              <a:endCxn id="135" idx="1"/>
            </p:cNvCxnSpPr>
            <p:nvPr/>
          </p:nvCxnSpPr>
          <p:spPr>
            <a:xfrm flipV="1">
              <a:off x="2041571" y="5867951"/>
              <a:ext cx="202463" cy="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899572" y="5645359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142" name="Straight Arrow Connector 141"/>
            <p:cNvCxnSpPr>
              <a:stCxn id="135" idx="3"/>
              <a:endCxn id="143" idx="1"/>
            </p:cNvCxnSpPr>
            <p:nvPr/>
          </p:nvCxnSpPr>
          <p:spPr>
            <a:xfrm>
              <a:off x="2964034" y="5867951"/>
              <a:ext cx="201306" cy="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Process 142"/>
            <p:cNvSpPr/>
            <p:nvPr/>
          </p:nvSpPr>
          <p:spPr>
            <a:xfrm>
              <a:off x="3165340" y="5598822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destination city</a:t>
              </a:r>
            </a:p>
          </p:txBody>
        </p:sp>
        <p:sp>
          <p:nvSpPr>
            <p:cNvPr id="144" name="Data 143"/>
            <p:cNvSpPr/>
            <p:nvPr/>
          </p:nvSpPr>
          <p:spPr>
            <a:xfrm>
              <a:off x="4041175" y="5598822"/>
              <a:ext cx="792000" cy="540000"/>
            </a:xfrm>
            <a:prstGeom prst="flowChartInputOut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Read user input</a:t>
              </a:r>
            </a:p>
          </p:txBody>
        </p:sp>
        <p:sp>
          <p:nvSpPr>
            <p:cNvPr id="146" name="Decision 145"/>
            <p:cNvSpPr/>
            <p:nvPr/>
          </p:nvSpPr>
          <p:spPr>
            <a:xfrm>
              <a:off x="5024081" y="5599369"/>
              <a:ext cx="1656000" cy="5400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Input-text has @City?</a:t>
              </a:r>
            </a:p>
          </p:txBody>
        </p:sp>
        <p:sp>
          <p:nvSpPr>
            <p:cNvPr id="147" name="Process 146"/>
            <p:cNvSpPr/>
            <p:nvPr/>
          </p:nvSpPr>
          <p:spPr>
            <a:xfrm>
              <a:off x="7003591" y="5598822"/>
              <a:ext cx="756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Put City to context as </a:t>
              </a:r>
              <a:r>
                <a:rPr lang="en-US" sz="1000" dirty="0" err="1" smtClean="0"/>
                <a:t>ToCity</a:t>
              </a:r>
              <a:endParaRPr lang="en-US" sz="1000" dirty="0"/>
            </a:p>
          </p:txBody>
        </p:sp>
        <p:cxnSp>
          <p:nvCxnSpPr>
            <p:cNvPr id="148" name="Straight Arrow Connector 147"/>
            <p:cNvCxnSpPr>
              <a:stCxn id="143" idx="3"/>
              <a:endCxn id="144" idx="2"/>
            </p:cNvCxnSpPr>
            <p:nvPr/>
          </p:nvCxnSpPr>
          <p:spPr>
            <a:xfrm>
              <a:off x="3885340" y="5868822"/>
              <a:ext cx="235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4" idx="5"/>
              <a:endCxn id="146" idx="1"/>
            </p:cNvCxnSpPr>
            <p:nvPr/>
          </p:nvCxnSpPr>
          <p:spPr>
            <a:xfrm>
              <a:off x="4753975" y="5868822"/>
              <a:ext cx="270106" cy="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6" idx="3"/>
              <a:endCxn id="147" idx="1"/>
            </p:cNvCxnSpPr>
            <p:nvPr/>
          </p:nvCxnSpPr>
          <p:spPr>
            <a:xfrm flipV="1">
              <a:off x="6680081" y="5868822"/>
              <a:ext cx="323510" cy="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6638226" y="5629861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sp>
          <p:nvSpPr>
            <p:cNvPr id="153" name="Process 152"/>
            <p:cNvSpPr/>
            <p:nvPr/>
          </p:nvSpPr>
          <p:spPr>
            <a:xfrm>
              <a:off x="7986279" y="5593674"/>
              <a:ext cx="720000" cy="540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Ask for departure date-time</a:t>
              </a:r>
            </a:p>
          </p:txBody>
        </p:sp>
        <p:sp>
          <p:nvSpPr>
            <p:cNvPr id="157" name="Connector 156"/>
            <p:cNvSpPr>
              <a:spLocks noChangeAspect="1"/>
            </p:cNvSpPr>
            <p:nvPr/>
          </p:nvSpPr>
          <p:spPr>
            <a:xfrm>
              <a:off x="8876707" y="5717065"/>
              <a:ext cx="288000" cy="288000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</a:p>
          </p:txBody>
        </p:sp>
        <p:cxnSp>
          <p:nvCxnSpPr>
            <p:cNvPr id="158" name="Straight Arrow Connector 157"/>
            <p:cNvCxnSpPr>
              <a:stCxn id="147" idx="3"/>
              <a:endCxn id="153" idx="1"/>
            </p:cNvCxnSpPr>
            <p:nvPr/>
          </p:nvCxnSpPr>
          <p:spPr>
            <a:xfrm flipV="1">
              <a:off x="7759591" y="5863674"/>
              <a:ext cx="226688" cy="5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3" idx="3"/>
              <a:endCxn id="157" idx="2"/>
            </p:cNvCxnSpPr>
            <p:nvPr/>
          </p:nvCxnSpPr>
          <p:spPr>
            <a:xfrm flipV="1">
              <a:off x="8706279" y="5861065"/>
              <a:ext cx="170428" cy="2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051200" y="3534778"/>
            <a:ext cx="381965" cy="246221"/>
            <a:chOff x="1394744" y="5009486"/>
            <a:chExt cx="381965" cy="246221"/>
          </a:xfrm>
        </p:grpSpPr>
        <p:cxnSp>
          <p:nvCxnSpPr>
            <p:cNvPr id="162" name="Straight Arrow Connector 161"/>
            <p:cNvCxnSpPr>
              <a:stCxn id="134" idx="2"/>
              <a:endCxn id="183" idx="0"/>
            </p:cNvCxnSpPr>
            <p:nvPr/>
          </p:nvCxnSpPr>
          <p:spPr>
            <a:xfrm>
              <a:off x="1411034" y="5071428"/>
              <a:ext cx="1404" cy="16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1394744" y="5009486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051200" y="2458287"/>
            <a:ext cx="381965" cy="246221"/>
            <a:chOff x="1144190" y="5139284"/>
            <a:chExt cx="381965" cy="246221"/>
          </a:xfrm>
        </p:grpSpPr>
        <p:cxnSp>
          <p:nvCxnSpPr>
            <p:cNvPr id="176" name="Straight Arrow Connector 175"/>
            <p:cNvCxnSpPr>
              <a:stCxn id="166" idx="2"/>
              <a:endCxn id="134" idx="0"/>
            </p:cNvCxnSpPr>
            <p:nvPr/>
          </p:nvCxnSpPr>
          <p:spPr>
            <a:xfrm>
              <a:off x="1160480" y="5199505"/>
              <a:ext cx="0" cy="178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1144190" y="5139284"/>
              <a:ext cx="381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490" y="1276863"/>
            <a:ext cx="4378184" cy="1241645"/>
            <a:chOff x="77490" y="1276863"/>
            <a:chExt cx="4378184" cy="1241645"/>
          </a:xfrm>
        </p:grpSpPr>
        <p:grpSp>
          <p:nvGrpSpPr>
            <p:cNvPr id="165" name="Group 164"/>
            <p:cNvGrpSpPr/>
            <p:nvPr/>
          </p:nvGrpSpPr>
          <p:grpSpPr>
            <a:xfrm>
              <a:off x="77490" y="1618508"/>
              <a:ext cx="3824510" cy="900000"/>
              <a:chOff x="64147" y="2694568"/>
              <a:chExt cx="3824510" cy="900000"/>
            </a:xfrm>
          </p:grpSpPr>
          <p:sp>
            <p:nvSpPr>
              <p:cNvPr id="166" name="Decision 165"/>
              <p:cNvSpPr/>
              <p:nvPr/>
            </p:nvSpPr>
            <p:spPr>
              <a:xfrm>
                <a:off x="64147" y="2694568"/>
                <a:ext cx="1980000" cy="900000"/>
              </a:xfrm>
              <a:prstGeom prst="flowChartDecisi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Context has </a:t>
                </a:r>
                <a:r>
                  <a:rPr lang="en-US" sz="1000" dirty="0" err="1" smtClean="0"/>
                  <a:t>ToCity</a:t>
                </a:r>
                <a:r>
                  <a:rPr lang="en-US" sz="1000" dirty="0" smtClean="0"/>
                  <a:t>?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902148" y="2920238"/>
                <a:ext cx="38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Yes</a:t>
                </a:r>
                <a:endParaRPr lang="en-US" sz="1000" dirty="0"/>
              </a:p>
            </p:txBody>
          </p:sp>
          <p:cxnSp>
            <p:nvCxnSpPr>
              <p:cNvPr id="168" name="Straight Arrow Connector 167"/>
              <p:cNvCxnSpPr>
                <a:stCxn id="166" idx="3"/>
                <a:endCxn id="169" idx="1"/>
              </p:cNvCxnSpPr>
              <p:nvPr/>
            </p:nvCxnSpPr>
            <p:spPr>
              <a:xfrm flipV="1">
                <a:off x="2044147" y="3143701"/>
                <a:ext cx="1124510" cy="8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Process 168"/>
              <p:cNvSpPr/>
              <p:nvPr/>
            </p:nvSpPr>
            <p:spPr>
              <a:xfrm>
                <a:off x="3168657" y="2873701"/>
                <a:ext cx="720000" cy="540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/>
                  <a:t>Ask for departure city</a:t>
                </a:r>
              </a:p>
            </p:txBody>
          </p:sp>
        </p:grpSp>
        <p:cxnSp>
          <p:nvCxnSpPr>
            <p:cNvPr id="13" name="Elbow Connector 12"/>
            <p:cNvCxnSpPr>
              <a:stCxn id="169" idx="3"/>
              <a:endCxn id="103" idx="4"/>
            </p:cNvCxnSpPr>
            <p:nvPr/>
          </p:nvCxnSpPr>
          <p:spPr>
            <a:xfrm flipV="1">
              <a:off x="3902000" y="1276863"/>
              <a:ext cx="553674" cy="79077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Arrow Connector 177"/>
          <p:cNvCxnSpPr>
            <a:stCxn id="179" idx="4"/>
            <a:endCxn id="103" idx="1"/>
          </p:cNvCxnSpPr>
          <p:nvPr/>
        </p:nvCxnSpPr>
        <p:spPr>
          <a:xfrm>
            <a:off x="4451002" y="589897"/>
            <a:ext cx="4672" cy="14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onnector 178"/>
          <p:cNvSpPr>
            <a:spLocks noChangeAspect="1"/>
          </p:cNvSpPr>
          <p:nvPr/>
        </p:nvSpPr>
        <p:spPr>
          <a:xfrm>
            <a:off x="4307002" y="301897"/>
            <a:ext cx="288000" cy="288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95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532</Words>
  <Application>Microsoft Macintosh PowerPoint</Application>
  <PresentationFormat>Widescreen</PresentationFormat>
  <Paragraphs>161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KUMAR H R</dc:creator>
  <cp:lastModifiedBy>SHIVA KUMAR H R</cp:lastModifiedBy>
  <cp:revision>81</cp:revision>
  <cp:lastPrinted>2017-04-06T12:30:46Z</cp:lastPrinted>
  <dcterms:created xsi:type="dcterms:W3CDTF">2017-03-31T13:47:32Z</dcterms:created>
  <dcterms:modified xsi:type="dcterms:W3CDTF">2017-04-10T20:55:03Z</dcterms:modified>
</cp:coreProperties>
</file>