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1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0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4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0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1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0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5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5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30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504A-75F8-4C78-ADA3-DC8867772330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4692-5C0E-4D23-9CE6-689537EE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9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4"/>
            <a:ext cx="9144000" cy="68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" y="0"/>
            <a:ext cx="9132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" y="0"/>
            <a:ext cx="910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" y="0"/>
            <a:ext cx="9141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0"/>
            <a:ext cx="9120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" y="0"/>
            <a:ext cx="913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0"/>
            <a:ext cx="9120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" y="0"/>
            <a:ext cx="9135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4"/>
            <a:ext cx="9144000" cy="68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" y="0"/>
            <a:ext cx="9141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" y="0"/>
            <a:ext cx="911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" y="0"/>
            <a:ext cx="911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9"/>
            <a:ext cx="9144000" cy="6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" y="0"/>
            <a:ext cx="911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4"/>
            <a:ext cx="9144000" cy="6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66"/>
            <a:ext cx="9144000" cy="66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" y="0"/>
            <a:ext cx="9112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" y="0"/>
            <a:ext cx="912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5"/>
            <a:ext cx="9144000" cy="6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" y="0"/>
            <a:ext cx="913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" y="0"/>
            <a:ext cx="911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"/>
            <a:ext cx="9144000" cy="68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8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Affichage à l'écran (4:3)</PresentationFormat>
  <Paragraphs>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Poix Martine</cp:lastModifiedBy>
  <cp:revision>4</cp:revision>
  <dcterms:created xsi:type="dcterms:W3CDTF">2017-08-23T08:02:52Z</dcterms:created>
  <dcterms:modified xsi:type="dcterms:W3CDTF">2018-02-08T07:31:36Z</dcterms:modified>
</cp:coreProperties>
</file>