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2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8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1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5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8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8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2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35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2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5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29CC-349E-4C46-999D-1F5B725E60A1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05EB-E8E8-4902-B069-311A98A9A9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859536" y="1828800"/>
            <a:ext cx="1911096" cy="26517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de Base de données</a:t>
            </a:r>
            <a:endParaRPr lang="fr-FR" dirty="0"/>
          </a:p>
        </p:txBody>
      </p:sp>
      <p:sp>
        <p:nvSpPr>
          <p:cNvPr id="5" name="Cube 4"/>
          <p:cNvSpPr/>
          <p:nvPr/>
        </p:nvSpPr>
        <p:spPr>
          <a:xfrm>
            <a:off x="3974592" y="1307592"/>
            <a:ext cx="2395728" cy="1517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Apache</a:t>
            </a:r>
            <a:endParaRPr lang="fr-FR" dirty="0"/>
          </a:p>
        </p:txBody>
      </p:sp>
      <p:sp>
        <p:nvSpPr>
          <p:cNvPr id="6" name="Cube 5"/>
          <p:cNvSpPr/>
          <p:nvPr/>
        </p:nvSpPr>
        <p:spPr>
          <a:xfrm>
            <a:off x="3974592" y="4413504"/>
            <a:ext cx="2395728" cy="15179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IIS</a:t>
            </a:r>
            <a:endParaRPr lang="fr-FR" dirty="0"/>
          </a:p>
        </p:txBody>
      </p:sp>
      <p:sp>
        <p:nvSpPr>
          <p:cNvPr id="7" name="Cadre 6"/>
          <p:cNvSpPr/>
          <p:nvPr/>
        </p:nvSpPr>
        <p:spPr>
          <a:xfrm>
            <a:off x="8860536" y="1014984"/>
            <a:ext cx="1938528" cy="1719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Navigateur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Cadre 7"/>
          <p:cNvSpPr/>
          <p:nvPr/>
        </p:nvSpPr>
        <p:spPr>
          <a:xfrm>
            <a:off x="8860536" y="4312920"/>
            <a:ext cx="1938528" cy="1719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Application Client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Connecteur en arc 12"/>
          <p:cNvCxnSpPr>
            <a:stCxn id="4" idx="4"/>
            <a:endCxn id="6" idx="2"/>
          </p:cNvCxnSpPr>
          <p:nvPr/>
        </p:nvCxnSpPr>
        <p:spPr>
          <a:xfrm>
            <a:off x="2770632" y="3154680"/>
            <a:ext cx="1203960" cy="220751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4" idx="4"/>
            <a:endCxn id="5" idx="2"/>
          </p:cNvCxnSpPr>
          <p:nvPr/>
        </p:nvCxnSpPr>
        <p:spPr>
          <a:xfrm flipV="1">
            <a:off x="2770632" y="2256282"/>
            <a:ext cx="1203960" cy="89839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5" idx="5"/>
            <a:endCxn id="7" idx="1"/>
          </p:cNvCxnSpPr>
          <p:nvPr/>
        </p:nvCxnSpPr>
        <p:spPr>
          <a:xfrm flipV="1">
            <a:off x="6370320" y="1874520"/>
            <a:ext cx="2490216" cy="228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6" idx="0"/>
            <a:endCxn id="7" idx="2"/>
          </p:cNvCxnSpPr>
          <p:nvPr/>
        </p:nvCxnSpPr>
        <p:spPr>
          <a:xfrm rot="5400000" flipH="1" flipV="1">
            <a:off x="6756273" y="1339977"/>
            <a:ext cx="1679448" cy="4467606"/>
          </a:xfrm>
          <a:prstGeom prst="curvedConnector3">
            <a:avLst>
              <a:gd name="adj1" fmla="val 511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e 40"/>
          <p:cNvSpPr/>
          <p:nvPr/>
        </p:nvSpPr>
        <p:spPr>
          <a:xfrm>
            <a:off x="2185415" y="1874520"/>
            <a:ext cx="911745" cy="64922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err="1" smtClean="0"/>
              <a:t>Mysql</a:t>
            </a:r>
            <a:endParaRPr lang="fr-FR" dirty="0"/>
          </a:p>
        </p:txBody>
      </p:sp>
      <p:sp>
        <p:nvSpPr>
          <p:cNvPr id="42" name="Hexagone 41"/>
          <p:cNvSpPr/>
          <p:nvPr/>
        </p:nvSpPr>
        <p:spPr>
          <a:xfrm>
            <a:off x="5626704" y="2488542"/>
            <a:ext cx="911745" cy="64922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43" name="Hexagone 42"/>
          <p:cNvSpPr/>
          <p:nvPr/>
        </p:nvSpPr>
        <p:spPr>
          <a:xfrm>
            <a:off x="5616874" y="5594454"/>
            <a:ext cx="911745" cy="64922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/>
              <a:t>C#</a:t>
            </a:r>
            <a:endParaRPr lang="fr-FR" dirty="0"/>
          </a:p>
        </p:txBody>
      </p:sp>
      <p:sp>
        <p:nvSpPr>
          <p:cNvPr id="44" name="Hexagone 43"/>
          <p:cNvSpPr/>
          <p:nvPr/>
        </p:nvSpPr>
        <p:spPr>
          <a:xfrm>
            <a:off x="10343191" y="3988308"/>
            <a:ext cx="911745" cy="64922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/>
              <a:t>WPF</a:t>
            </a:r>
            <a:endParaRPr lang="fr-FR" dirty="0"/>
          </a:p>
        </p:txBody>
      </p:sp>
      <p:sp>
        <p:nvSpPr>
          <p:cNvPr id="45" name="Hexagone 44"/>
          <p:cNvSpPr/>
          <p:nvPr/>
        </p:nvSpPr>
        <p:spPr>
          <a:xfrm>
            <a:off x="10436450" y="690372"/>
            <a:ext cx="911745" cy="64922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dirty="0" smtClean="0"/>
              <a:t>Html / CSS /JS</a:t>
            </a:r>
            <a:endParaRPr lang="fr-FR" dirty="0"/>
          </a:p>
        </p:txBody>
      </p:sp>
      <p:sp>
        <p:nvSpPr>
          <p:cNvPr id="46" name="Flèche droite 45"/>
          <p:cNvSpPr/>
          <p:nvPr/>
        </p:nvSpPr>
        <p:spPr>
          <a:xfrm>
            <a:off x="6979330" y="1957511"/>
            <a:ext cx="1366684" cy="322695"/>
          </a:xfrm>
          <a:prstGeom prst="rightArrow">
            <a:avLst>
              <a:gd name="adj1" fmla="val 74376"/>
              <a:gd name="adj2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HTML</a:t>
            </a:r>
            <a:endParaRPr lang="fr-FR" dirty="0"/>
          </a:p>
        </p:txBody>
      </p:sp>
      <p:sp>
        <p:nvSpPr>
          <p:cNvPr id="47" name="Flèche droite 46"/>
          <p:cNvSpPr/>
          <p:nvPr/>
        </p:nvSpPr>
        <p:spPr>
          <a:xfrm flipH="1">
            <a:off x="6730181" y="1483198"/>
            <a:ext cx="1651819" cy="322695"/>
          </a:xfrm>
          <a:prstGeom prst="rightArrow">
            <a:avLst>
              <a:gd name="adj1" fmla="val 74376"/>
              <a:gd name="adj2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 HTTP</a:t>
            </a:r>
            <a:endParaRPr lang="fr-FR" dirty="0"/>
          </a:p>
        </p:txBody>
      </p:sp>
      <p:sp>
        <p:nvSpPr>
          <p:cNvPr id="48" name="Flèche droite 47"/>
          <p:cNvSpPr/>
          <p:nvPr/>
        </p:nvSpPr>
        <p:spPr>
          <a:xfrm flipH="1">
            <a:off x="6740947" y="195268"/>
            <a:ext cx="1651819" cy="322695"/>
          </a:xfrm>
          <a:prstGeom prst="rightArrow">
            <a:avLst>
              <a:gd name="adj1" fmla="val 74376"/>
              <a:gd name="adj2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49" name="Flèche droite 48"/>
          <p:cNvSpPr/>
          <p:nvPr/>
        </p:nvSpPr>
        <p:spPr>
          <a:xfrm>
            <a:off x="6912655" y="578139"/>
            <a:ext cx="1366684" cy="322695"/>
          </a:xfrm>
          <a:prstGeom prst="rightArrow">
            <a:avLst>
              <a:gd name="adj1" fmla="val 74376"/>
              <a:gd name="adj2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cxnSp>
        <p:nvCxnSpPr>
          <p:cNvPr id="50" name="Connecteur en arc 49"/>
          <p:cNvCxnSpPr>
            <a:stCxn id="5" idx="0"/>
            <a:endCxn id="7" idx="0"/>
          </p:cNvCxnSpPr>
          <p:nvPr/>
        </p:nvCxnSpPr>
        <p:spPr>
          <a:xfrm rot="5400000" flipH="1" flipV="1">
            <a:off x="7449693" y="-1072515"/>
            <a:ext cx="292608" cy="4467606"/>
          </a:xfrm>
          <a:prstGeom prst="curvedConnector3">
            <a:avLst>
              <a:gd name="adj1" fmla="val 25877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èche droite 53"/>
          <p:cNvSpPr/>
          <p:nvPr/>
        </p:nvSpPr>
        <p:spPr>
          <a:xfrm flipH="1">
            <a:off x="6686870" y="3208657"/>
            <a:ext cx="1651819" cy="322695"/>
          </a:xfrm>
          <a:prstGeom prst="rightArrow">
            <a:avLst>
              <a:gd name="adj1" fmla="val 74376"/>
              <a:gd name="adj2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55" name="Flèche droite 54"/>
          <p:cNvSpPr/>
          <p:nvPr/>
        </p:nvSpPr>
        <p:spPr>
          <a:xfrm>
            <a:off x="6858578" y="3591528"/>
            <a:ext cx="1366684" cy="322695"/>
          </a:xfrm>
          <a:prstGeom prst="rightArrow">
            <a:avLst>
              <a:gd name="adj1" fmla="val 74376"/>
              <a:gd name="adj2" fmla="val 5000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</a:t>
            </a:r>
            <a:endParaRPr lang="fr-FR" dirty="0"/>
          </a:p>
        </p:txBody>
      </p:sp>
      <p:cxnSp>
        <p:nvCxnSpPr>
          <p:cNvPr id="60" name="Connecteur en arc 59"/>
          <p:cNvCxnSpPr>
            <a:stCxn id="4" idx="3"/>
            <a:endCxn id="8" idx="2"/>
          </p:cNvCxnSpPr>
          <p:nvPr/>
        </p:nvCxnSpPr>
        <p:spPr>
          <a:xfrm rot="16200000" flipH="1">
            <a:off x="5046726" y="1248918"/>
            <a:ext cx="1551432" cy="8014716"/>
          </a:xfrm>
          <a:prstGeom prst="curvedConnector3">
            <a:avLst>
              <a:gd name="adj1" fmla="val 13881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èche droite 62"/>
          <p:cNvSpPr/>
          <p:nvPr/>
        </p:nvSpPr>
        <p:spPr>
          <a:xfrm>
            <a:off x="6773270" y="5039499"/>
            <a:ext cx="1778803" cy="322695"/>
          </a:xfrm>
          <a:prstGeom prst="rightArrow">
            <a:avLst>
              <a:gd name="adj1" fmla="val 74376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Compilation</a:t>
            </a:r>
            <a:endParaRPr lang="fr-FR" dirty="0"/>
          </a:p>
        </p:txBody>
      </p:sp>
      <p:sp>
        <p:nvSpPr>
          <p:cNvPr id="65" name="Rectangle avec coins rognés en diagonale 64"/>
          <p:cNvSpPr/>
          <p:nvPr/>
        </p:nvSpPr>
        <p:spPr>
          <a:xfrm>
            <a:off x="6342171" y="2560123"/>
            <a:ext cx="921575" cy="43684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Symfony</a:t>
            </a:r>
            <a:endParaRPr lang="fr-FR" sz="1400" dirty="0"/>
          </a:p>
        </p:txBody>
      </p:sp>
      <p:sp>
        <p:nvSpPr>
          <p:cNvPr id="66" name="Rectangle avec coins rognés en diagonale 65"/>
          <p:cNvSpPr/>
          <p:nvPr/>
        </p:nvSpPr>
        <p:spPr>
          <a:xfrm>
            <a:off x="6359972" y="5691400"/>
            <a:ext cx="921575" cy="43684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.Net</a:t>
            </a:r>
            <a:endParaRPr lang="fr-FR" sz="1400" dirty="0"/>
          </a:p>
        </p:txBody>
      </p:sp>
      <p:sp>
        <p:nvSpPr>
          <p:cNvPr id="67" name="Rectangle avec coins rognés en diagonale 66"/>
          <p:cNvSpPr/>
          <p:nvPr/>
        </p:nvSpPr>
        <p:spPr>
          <a:xfrm>
            <a:off x="11217403" y="690372"/>
            <a:ext cx="934950" cy="43684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err="1" smtClean="0"/>
              <a:t>Bootstrap</a:t>
            </a:r>
            <a:endParaRPr lang="fr-FR" sz="1400" dirty="0"/>
          </a:p>
        </p:txBody>
      </p:sp>
      <p:sp>
        <p:nvSpPr>
          <p:cNvPr id="68" name="Rectangle avec coins rognés en diagonale 67"/>
          <p:cNvSpPr/>
          <p:nvPr/>
        </p:nvSpPr>
        <p:spPr>
          <a:xfrm>
            <a:off x="6359972" y="6225194"/>
            <a:ext cx="921575" cy="43684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509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63" grpId="0" animBg="1"/>
      <p:bldP spid="65" grpId="0" animBg="1"/>
      <p:bldP spid="66" grpId="0" animBg="1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Poix Martine</dc:creator>
  <cp:lastModifiedBy>Poix Martine</cp:lastModifiedBy>
  <cp:revision>6</cp:revision>
  <dcterms:created xsi:type="dcterms:W3CDTF">2021-09-23T12:21:05Z</dcterms:created>
  <dcterms:modified xsi:type="dcterms:W3CDTF">2021-10-04T06:42:57Z</dcterms:modified>
</cp:coreProperties>
</file>