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/>
    <p:restoredTop sz="94661"/>
  </p:normalViewPr>
  <p:slideViewPr>
    <p:cSldViewPr snapToGrid="0" snapToObjects="1">
      <p:cViewPr>
        <p:scale>
          <a:sx n="120" d="100"/>
          <a:sy n="120" d="100"/>
        </p:scale>
        <p:origin x="2744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F1EE-CB14-BB4B-84A7-DC638ADC0FA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042D-43CF-2E4C-9D1B-CEEE5F5D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eruncv.com/lettre-de-motivation/?utm_source=Document&amp;utm_medium=Link&amp;utm_campaign=Doc_CV_PTT" TargetMode="External"/><Relationship Id="rId3" Type="http://schemas.openxmlformats.org/officeDocument/2006/relationships/hyperlink" Target="https://www.creeruncv.com/conseils/lexperience-profesionnelle-sur-le-cv/?utm_source=Document&amp;utm_medium=Link&amp;utm_campaign=Doc_CV_PTT" TargetMode="External"/><Relationship Id="rId7" Type="http://schemas.openxmlformats.org/officeDocument/2006/relationships/hyperlink" Target="https://www.creeruncv.com/conseils/recrutement/?utm_source=Document&amp;utm_medium=Link&amp;utm_campaign=Doc_CV_PTT" TargetMode="External"/><Relationship Id="rId2" Type="http://schemas.openxmlformats.org/officeDocument/2006/relationships/hyperlink" Target="https://www.creeruncv.com/conseils/le-titre-du-cv/?utm_source=Document&amp;utm_medium=Link&amp;utm_campaign=Doc_CV_PT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eruncv.com/conseils/icones-pour-cv/?utm_source=Document&amp;utm_medium=Link&amp;utm_campaign=Doc_CV_PTT" TargetMode="External"/><Relationship Id="rId11" Type="http://schemas.openxmlformats.org/officeDocument/2006/relationships/hyperlink" Target="https://www.creeruncv.com/conseils/lettre-de-motivation/?utm_source=Document&amp;utm_medium=Link&amp;utm_campaign=Doc_CV_PTT" TargetMode="External"/><Relationship Id="rId5" Type="http://schemas.openxmlformats.org/officeDocument/2006/relationships/hyperlink" Target="https://www.creeruncv.com/conseils/faire-un-cv-conseils-pratiques/?utm_source=Document&amp;utm_medium=Link&amp;utm_campaign=Doc_CV_PTT" TargetMode="External"/><Relationship Id="rId10" Type="http://schemas.openxmlformats.org/officeDocument/2006/relationships/hyperlink" Target="https://www.creeruncv.com/modele-de-lettre/?utm_source=Document&amp;utm_medium=Link&amp;utm_campaign=Doc_CV_PTT" TargetMode="External"/><Relationship Id="rId4" Type="http://schemas.openxmlformats.org/officeDocument/2006/relationships/hyperlink" Target="https://www.creeruncv.com/conseils/laccroche-du-cv/?utm_source=Document&amp;utm_medium=Link&amp;utm_campaign=Doc_CV_PTT" TargetMode="External"/><Relationship Id="rId9" Type="http://schemas.openxmlformats.org/officeDocument/2006/relationships/hyperlink" Target="https://www.creeruncv.com/modele-de-lett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826" y="0"/>
            <a:ext cx="7402023" cy="2404637"/>
          </a:xfrm>
          <a:prstGeom prst="rect">
            <a:avLst/>
          </a:prstGeom>
          <a:solidFill>
            <a:srgbClr val="0605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 dirty="0"/>
          </a:p>
        </p:txBody>
      </p:sp>
      <p:sp>
        <p:nvSpPr>
          <p:cNvPr id="52" name="TextBox 51"/>
          <p:cNvSpPr txBox="1"/>
          <p:nvPr/>
        </p:nvSpPr>
        <p:spPr>
          <a:xfrm>
            <a:off x="5517851" y="913477"/>
            <a:ext cx="1584480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79" dirty="0">
                <a:solidFill>
                  <a:srgbClr val="FFFFFF"/>
                </a:solidFill>
                <a:cs typeface="Akzidenz Grotesk BE Light"/>
              </a:rPr>
              <a:t>+33 1 02 03 04 05</a:t>
            </a:r>
            <a:endParaRPr lang="en-US" sz="1079" dirty="0">
              <a:solidFill>
                <a:schemeClr val="tx1">
                  <a:lumMod val="65000"/>
                  <a:lumOff val="35000"/>
                </a:schemeClr>
              </a:solidFill>
              <a:cs typeface="Akzidenz Grotesk B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826" y="2320199"/>
            <a:ext cx="7402023" cy="1323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84" name="TextBox 83"/>
          <p:cNvSpPr txBox="1"/>
          <p:nvPr/>
        </p:nvSpPr>
        <p:spPr>
          <a:xfrm>
            <a:off x="639861" y="2606454"/>
            <a:ext cx="6346235" cy="581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79" b="1" dirty="0" err="1">
                <a:solidFill>
                  <a:srgbClr val="00B0F0"/>
                </a:solidFill>
                <a:cs typeface="Akzidenz Grotesk BE"/>
              </a:rPr>
              <a:t>À</a:t>
            </a:r>
            <a:r>
              <a:rPr lang="en-US" sz="1079" b="1" dirty="0">
                <a:solidFill>
                  <a:srgbClr val="00B0F0"/>
                </a:solidFill>
                <a:cs typeface="Akzidenz Grotesk BE"/>
              </a:rPr>
              <a:t> PROPOS DE MOI</a:t>
            </a:r>
          </a:p>
          <a:p>
            <a:pPr defTabSz="685800">
              <a:defRPr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en quelques lignes vos compétences clés pour le poste et vos objectifs de carrière. Vous pouvez les mettre en forme à l’aide de puces ou les laisser sous forme de texte plein.  Cet espace peut servir de début d’introduction à votre lettre de motivation soyez précis, imaginatif et mettez en valeur votre potentiel professionnel.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901593" y="7308530"/>
            <a:ext cx="2579255" cy="0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73886" y="4625767"/>
            <a:ext cx="2579255" cy="0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17851" y="422534"/>
            <a:ext cx="1741520" cy="365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79" dirty="0">
                <a:solidFill>
                  <a:schemeClr val="bg1"/>
                </a:solidFill>
                <a:cs typeface="Akzidenz Grotesk BE"/>
              </a:rPr>
              <a:t>17 rue de la </a:t>
            </a:r>
            <a:r>
              <a:rPr lang="en-US" sz="1079" dirty="0" err="1">
                <a:solidFill>
                  <a:schemeClr val="bg1"/>
                </a:solidFill>
                <a:cs typeface="Akzidenz Grotesk BE"/>
              </a:rPr>
              <a:t>Réussite</a:t>
            </a:r>
            <a:endParaRPr lang="en-US" sz="1079" dirty="0">
              <a:solidFill>
                <a:schemeClr val="bg1"/>
              </a:solidFill>
              <a:cs typeface="Akzidenz Grotesk BE"/>
            </a:endParaRPr>
          </a:p>
          <a:p>
            <a:pPr>
              <a:lnSpc>
                <a:spcPct val="110000"/>
              </a:lnSpc>
            </a:pPr>
            <a:r>
              <a:rPr lang="en-US" sz="1079" dirty="0">
                <a:solidFill>
                  <a:schemeClr val="bg1"/>
                </a:solidFill>
                <a:cs typeface="Akzidenz Grotesk BE"/>
              </a:rPr>
              <a:t>75012 Paris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7851" y="1485983"/>
            <a:ext cx="1584480" cy="1299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133" dirty="0" err="1">
                <a:solidFill>
                  <a:schemeClr val="bg1"/>
                </a:solidFill>
                <a:cs typeface="Akzidenz Grotesk BE"/>
              </a:rPr>
              <a:t>mail@mail.com</a:t>
            </a:r>
            <a:endParaRPr lang="en-US" sz="1133" dirty="0">
              <a:solidFill>
                <a:schemeClr val="bg1"/>
              </a:solidFill>
              <a:cs typeface="Akzidenz Grotesk BE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54" y="948943"/>
            <a:ext cx="218381" cy="218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57" y="1463839"/>
            <a:ext cx="233828" cy="159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58" y="500257"/>
            <a:ext cx="254116" cy="25411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517851" y="1113702"/>
            <a:ext cx="1584480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79" dirty="0">
                <a:solidFill>
                  <a:srgbClr val="FFFFFF"/>
                </a:solidFill>
                <a:cs typeface="Akzidenz Grotesk BE Light"/>
              </a:rPr>
              <a:t>+33 6 01 02 03 04</a:t>
            </a:r>
            <a:endParaRPr lang="en-US" sz="1079" dirty="0">
              <a:solidFill>
                <a:schemeClr val="tx1">
                  <a:lumMod val="65000"/>
                  <a:lumOff val="35000"/>
                </a:schemeClr>
              </a:solidFill>
              <a:cs typeface="Akzidenz Grotesk BE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21" y="3840181"/>
            <a:ext cx="4659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ici les fonctions que vous avez occupées. </a:t>
            </a:r>
          </a:p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également vos missions, le nombre de personnes que vous avez encadré.</a:t>
            </a:r>
          </a:p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vous le pouvez, essayez d’inscrire les résultats que vous avez obtenus, n’hésitez pas à les quantifier.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9861" y="3589890"/>
            <a:ext cx="2618269" cy="119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295" dirty="0">
                <a:solidFill>
                  <a:schemeClr val="tx1">
                    <a:lumMod val="50000"/>
                    <a:lumOff val="50000"/>
                  </a:schemeClr>
                </a:solidFill>
                <a:cs typeface="Aller"/>
              </a:rPr>
              <a:t>EXPÉRIENCE PROFESSIONNELLE</a:t>
            </a:r>
            <a:endParaRPr lang="en-US" sz="1295" spc="324" dirty="0">
              <a:solidFill>
                <a:schemeClr val="tx1">
                  <a:lumMod val="50000"/>
                  <a:lumOff val="50000"/>
                </a:schemeClr>
              </a:solidFill>
              <a:cs typeface="All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49" y="3541122"/>
            <a:ext cx="285939" cy="15993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606719" y="7308530"/>
            <a:ext cx="6346235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39862" y="6215860"/>
            <a:ext cx="2078244" cy="133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295" dirty="0">
                <a:solidFill>
                  <a:schemeClr val="tx1">
                    <a:lumMod val="50000"/>
                    <a:lumOff val="50000"/>
                  </a:schemeClr>
                </a:solidFill>
                <a:cs typeface="Aller"/>
              </a:rPr>
              <a:t>FORMATION</a:t>
            </a:r>
            <a:endParaRPr lang="en-US" sz="1295" spc="324" dirty="0">
              <a:solidFill>
                <a:schemeClr val="tx1">
                  <a:lumMod val="50000"/>
                  <a:lumOff val="50000"/>
                </a:schemeClr>
              </a:solidFill>
              <a:cs typeface="Aller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349" y="6179229"/>
            <a:ext cx="285939" cy="15993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16" name="TextBox 115"/>
          <p:cNvSpPr txBox="1"/>
          <p:nvPr/>
        </p:nvSpPr>
        <p:spPr>
          <a:xfrm>
            <a:off x="639863" y="7694864"/>
            <a:ext cx="2275724" cy="119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295" dirty="0">
                <a:solidFill>
                  <a:schemeClr val="tx1">
                    <a:lumMod val="50000"/>
                    <a:lumOff val="50000"/>
                  </a:schemeClr>
                </a:solidFill>
                <a:cs typeface="Aller"/>
              </a:rPr>
              <a:t>PERSONNALITÉ &amp; LANGUES</a:t>
            </a:r>
            <a:endParaRPr lang="en-US" sz="1295" spc="324" dirty="0">
              <a:solidFill>
                <a:schemeClr val="tx1">
                  <a:lumMod val="50000"/>
                  <a:lumOff val="50000"/>
                </a:schemeClr>
              </a:solidFill>
              <a:cs typeface="Aller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0349" y="7658233"/>
            <a:ext cx="285939" cy="15993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639862" y="9014070"/>
            <a:ext cx="6346235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39863" y="9232955"/>
            <a:ext cx="1561416" cy="119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295" dirty="0">
                <a:solidFill>
                  <a:schemeClr val="tx1">
                    <a:lumMod val="50000"/>
                    <a:lumOff val="50000"/>
                  </a:schemeClr>
                </a:solidFill>
                <a:cs typeface="Aller"/>
              </a:rPr>
              <a:t>COMPÉTENCES CLES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0349" y="9196324"/>
            <a:ext cx="285939" cy="15993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24" name="Rectangle 123"/>
          <p:cNvSpPr/>
          <p:nvPr/>
        </p:nvSpPr>
        <p:spPr>
          <a:xfrm>
            <a:off x="668246" y="9499880"/>
            <a:ext cx="1536359" cy="244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25" name="Rectangle 124"/>
          <p:cNvSpPr/>
          <p:nvPr/>
        </p:nvSpPr>
        <p:spPr>
          <a:xfrm>
            <a:off x="668246" y="9831478"/>
            <a:ext cx="1072282" cy="2442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26" name="Rectangle 125"/>
          <p:cNvSpPr/>
          <p:nvPr/>
        </p:nvSpPr>
        <p:spPr>
          <a:xfrm>
            <a:off x="674543" y="10149760"/>
            <a:ext cx="558228" cy="2442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639862" y="6016659"/>
            <a:ext cx="6346235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39862" y="3409951"/>
            <a:ext cx="6346235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78" y="1807236"/>
            <a:ext cx="239532" cy="239532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517851" y="1857583"/>
            <a:ext cx="1584480" cy="1299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133" dirty="0" err="1">
                <a:solidFill>
                  <a:schemeClr val="bg1"/>
                </a:solidFill>
                <a:cs typeface="Akzidenz Grotesk BE"/>
              </a:rPr>
              <a:t>Facebook.com</a:t>
            </a:r>
            <a:r>
              <a:rPr lang="en-US" sz="1133" dirty="0">
                <a:solidFill>
                  <a:schemeClr val="bg1"/>
                </a:solidFill>
                <a:cs typeface="Akzidenz Grotesk BE"/>
              </a:rPr>
              <a:t>/</a:t>
            </a:r>
            <a:r>
              <a:rPr lang="en-US" sz="1133" dirty="0" err="1">
                <a:solidFill>
                  <a:schemeClr val="bg1"/>
                </a:solidFill>
                <a:cs typeface="Akzidenz Grotesk BE"/>
              </a:rPr>
              <a:t>moi</a:t>
            </a:r>
            <a:endParaRPr lang="en-US" sz="1133" dirty="0">
              <a:solidFill>
                <a:schemeClr val="bg1"/>
              </a:solidFill>
              <a:cs typeface="Akzidenz Grotesk BE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40796" y="9484440"/>
            <a:ext cx="1072282" cy="2442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45" name="Rectangle 144"/>
          <p:cNvSpPr/>
          <p:nvPr/>
        </p:nvSpPr>
        <p:spPr>
          <a:xfrm>
            <a:off x="4040796" y="9816957"/>
            <a:ext cx="1536359" cy="244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46" name="Rectangle 145"/>
          <p:cNvSpPr/>
          <p:nvPr/>
        </p:nvSpPr>
        <p:spPr>
          <a:xfrm>
            <a:off x="4040796" y="10160691"/>
            <a:ext cx="558228" cy="2442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1" r="2995"/>
          <a:stretch/>
        </p:blipFill>
        <p:spPr>
          <a:xfrm>
            <a:off x="430005" y="200128"/>
            <a:ext cx="1915629" cy="19208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67" name="ZoneTexte 66"/>
          <p:cNvSpPr txBox="1"/>
          <p:nvPr/>
        </p:nvSpPr>
        <p:spPr>
          <a:xfrm>
            <a:off x="2595938" y="505257"/>
            <a:ext cx="1513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Nathalie</a:t>
            </a:r>
          </a:p>
          <a:p>
            <a:r>
              <a:rPr lang="fr-FR" sz="2400" dirty="0">
                <a:solidFill>
                  <a:srgbClr val="00B0F0"/>
                </a:solidFill>
              </a:rPr>
              <a:t>FRONTONI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78826" y="2453853"/>
            <a:ext cx="74020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9063" y="3798837"/>
            <a:ext cx="1367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48CD3"/>
                </a:solidFill>
                <a:ea typeface="Arial" charset="0"/>
                <a:cs typeface="Arial" charset="0"/>
              </a:rPr>
              <a:t>TITRE DU POSTE</a:t>
            </a:r>
          </a:p>
          <a:p>
            <a:r>
              <a:rPr lang="en-US" sz="900" dirty="0">
                <a:solidFill>
                  <a:srgbClr val="548CD3"/>
                </a:solidFill>
                <a:ea typeface="Arial" charset="0"/>
                <a:cs typeface="Arial" charset="0"/>
              </a:rPr>
              <a:t>Nom de </a:t>
            </a:r>
            <a:r>
              <a:rPr lang="en-US" sz="900" dirty="0" err="1">
                <a:solidFill>
                  <a:srgbClr val="548CD3"/>
                </a:solidFill>
                <a:ea typeface="Arial" charset="0"/>
                <a:cs typeface="Arial" charset="0"/>
              </a:rPr>
              <a:t>l’entreprise</a:t>
            </a:r>
            <a:endParaRPr lang="en-US" sz="900" dirty="0">
              <a:solidFill>
                <a:srgbClr val="548CD3"/>
              </a:solidFill>
              <a:ea typeface="Arial" charset="0"/>
              <a:cs typeface="Arial" charset="0"/>
            </a:endParaRPr>
          </a:p>
          <a:p>
            <a:r>
              <a:rPr lang="en-US" sz="900" dirty="0">
                <a:solidFill>
                  <a:srgbClr val="548CD3"/>
                </a:solidFill>
                <a:ea typeface="Arial" charset="0"/>
                <a:cs typeface="Arial" charset="0"/>
              </a:rPr>
              <a:t>2000 – 2003</a:t>
            </a:r>
            <a:endParaRPr lang="fr-FR" sz="900" dirty="0">
              <a:solidFill>
                <a:srgbClr val="548CD3"/>
              </a:solidFill>
              <a:ea typeface="Arial" charset="0"/>
              <a:cs typeface="Arial" charset="0"/>
            </a:endParaRPr>
          </a:p>
        </p:txBody>
      </p:sp>
      <p:cxnSp>
        <p:nvCxnSpPr>
          <p:cNvPr id="73" name="Straight Connector 85"/>
          <p:cNvCxnSpPr/>
          <p:nvPr/>
        </p:nvCxnSpPr>
        <p:spPr>
          <a:xfrm>
            <a:off x="5073886" y="5333400"/>
            <a:ext cx="2579255" cy="0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6"/>
          <p:cNvSpPr txBox="1"/>
          <p:nvPr/>
        </p:nvSpPr>
        <p:spPr>
          <a:xfrm>
            <a:off x="2160821" y="4547814"/>
            <a:ext cx="4659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ici les fonctions que vous avez occupées. </a:t>
            </a:r>
          </a:p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également vos missions, le nombre de personnes que vous avez encadré.</a:t>
            </a:r>
          </a:p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vous le pouvez, essayez d’inscrire les résultats que vous avez obtenus, n’hésitez pas à les quantifier.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49063" y="4506470"/>
            <a:ext cx="1367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48CD3"/>
                </a:solidFill>
                <a:ea typeface="Arial" charset="0"/>
                <a:cs typeface="Arial" charset="0"/>
              </a:rPr>
              <a:t>TITRE DU POSTE</a:t>
            </a:r>
          </a:p>
          <a:p>
            <a:r>
              <a:rPr lang="en-US" sz="900" dirty="0">
                <a:solidFill>
                  <a:srgbClr val="548CD3"/>
                </a:solidFill>
                <a:ea typeface="Arial" charset="0"/>
                <a:cs typeface="Arial" charset="0"/>
              </a:rPr>
              <a:t>Nom de </a:t>
            </a:r>
            <a:r>
              <a:rPr lang="en-US" sz="900" dirty="0" err="1">
                <a:solidFill>
                  <a:srgbClr val="548CD3"/>
                </a:solidFill>
                <a:ea typeface="Arial" charset="0"/>
                <a:cs typeface="Arial" charset="0"/>
              </a:rPr>
              <a:t>l’entreprise</a:t>
            </a:r>
            <a:endParaRPr lang="en-US" sz="900" dirty="0">
              <a:solidFill>
                <a:srgbClr val="548CD3"/>
              </a:solidFill>
              <a:ea typeface="Arial" charset="0"/>
              <a:cs typeface="Arial" charset="0"/>
            </a:endParaRPr>
          </a:p>
          <a:p>
            <a:r>
              <a:rPr lang="en-US" sz="900" dirty="0">
                <a:solidFill>
                  <a:srgbClr val="548CD3"/>
                </a:solidFill>
                <a:ea typeface="Arial" charset="0"/>
                <a:cs typeface="Arial" charset="0"/>
              </a:rPr>
              <a:t>2000 – 2003</a:t>
            </a:r>
            <a:endParaRPr lang="fr-FR" sz="900" dirty="0">
              <a:solidFill>
                <a:srgbClr val="548CD3"/>
              </a:solidFill>
              <a:ea typeface="Arial" charset="0"/>
              <a:cs typeface="Arial" charset="0"/>
            </a:endParaRPr>
          </a:p>
        </p:txBody>
      </p:sp>
      <p:cxnSp>
        <p:nvCxnSpPr>
          <p:cNvPr id="80" name="Straight Connector 85"/>
          <p:cNvCxnSpPr/>
          <p:nvPr/>
        </p:nvCxnSpPr>
        <p:spPr>
          <a:xfrm>
            <a:off x="4901593" y="6073298"/>
            <a:ext cx="2579255" cy="0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76"/>
          <p:cNvSpPr txBox="1"/>
          <p:nvPr/>
        </p:nvSpPr>
        <p:spPr>
          <a:xfrm>
            <a:off x="2160821" y="5281182"/>
            <a:ext cx="4659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ici les fonctions que vous avez occupées. </a:t>
            </a:r>
          </a:p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également vos missions, le nombre de personnes que vous avez encadré.</a:t>
            </a:r>
          </a:p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vous le pouvez, essayez d’inscrire les résultats que vous avez obtenus, n’hésitez pas à les quantifier.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9063" y="5239838"/>
            <a:ext cx="1367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48CD3"/>
                </a:solidFill>
                <a:ea typeface="Arial" charset="0"/>
                <a:cs typeface="Arial" charset="0"/>
              </a:rPr>
              <a:t>TITRE DU POSTE</a:t>
            </a:r>
          </a:p>
          <a:p>
            <a:r>
              <a:rPr lang="en-US" sz="900" dirty="0">
                <a:solidFill>
                  <a:srgbClr val="548CD3"/>
                </a:solidFill>
                <a:ea typeface="Arial" charset="0"/>
                <a:cs typeface="Arial" charset="0"/>
              </a:rPr>
              <a:t>Nom de </a:t>
            </a:r>
            <a:r>
              <a:rPr lang="en-US" sz="900" dirty="0" err="1">
                <a:solidFill>
                  <a:srgbClr val="548CD3"/>
                </a:solidFill>
                <a:ea typeface="Arial" charset="0"/>
                <a:cs typeface="Arial" charset="0"/>
              </a:rPr>
              <a:t>l’entreprise</a:t>
            </a:r>
            <a:endParaRPr lang="en-US" sz="900" dirty="0">
              <a:solidFill>
                <a:srgbClr val="548CD3"/>
              </a:solidFill>
              <a:ea typeface="Arial" charset="0"/>
              <a:cs typeface="Arial" charset="0"/>
            </a:endParaRPr>
          </a:p>
          <a:p>
            <a:r>
              <a:rPr lang="en-US" sz="900" dirty="0">
                <a:solidFill>
                  <a:srgbClr val="548CD3"/>
                </a:solidFill>
                <a:ea typeface="Arial" charset="0"/>
                <a:cs typeface="Arial" charset="0"/>
              </a:rPr>
              <a:t>2000 – 2003</a:t>
            </a:r>
            <a:endParaRPr lang="fr-FR" sz="900" dirty="0">
              <a:solidFill>
                <a:srgbClr val="548CD3"/>
              </a:solidFill>
              <a:ea typeface="Arial" charset="0"/>
              <a:cs typeface="Arial" charset="0"/>
            </a:endParaRPr>
          </a:p>
        </p:txBody>
      </p:sp>
      <p:sp>
        <p:nvSpPr>
          <p:cNvPr id="83" name="object 108"/>
          <p:cNvSpPr txBox="1"/>
          <p:nvPr/>
        </p:nvSpPr>
        <p:spPr>
          <a:xfrm>
            <a:off x="639862" y="6463758"/>
            <a:ext cx="13463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900" b="1" dirty="0">
                <a:solidFill>
                  <a:srgbClr val="548CD3"/>
                </a:solidFill>
              </a:rPr>
              <a:t>DIPLÔME | 2002</a:t>
            </a:r>
          </a:p>
          <a:p>
            <a:pPr defTabSz="685800">
              <a:defRPr/>
            </a:pPr>
            <a:r>
              <a:rPr lang="fr-FR" sz="900" dirty="0">
                <a:solidFill>
                  <a:srgbClr val="548CD3"/>
                </a:solidFill>
              </a:rPr>
              <a:t>Université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201279" y="949795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InDesing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743017" y="9815034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Photoshop CS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1204387" y="1014783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 Office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5111006" y="9478917"/>
            <a:ext cx="1208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/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macOS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517851" y="9815034"/>
            <a:ext cx="1208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MS Word / Excel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99024" y="10160691"/>
            <a:ext cx="1208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Compta / Gestion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2986" y="6423164"/>
            <a:ext cx="377825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en une ligne les objectifs et les spécialités de cette formation.</a:t>
            </a:r>
          </a:p>
        </p:txBody>
      </p:sp>
      <p:sp>
        <p:nvSpPr>
          <p:cNvPr id="93" name="object 108"/>
          <p:cNvSpPr txBox="1"/>
          <p:nvPr/>
        </p:nvSpPr>
        <p:spPr>
          <a:xfrm>
            <a:off x="639861" y="6832935"/>
            <a:ext cx="13463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900" b="1">
                <a:solidFill>
                  <a:srgbClr val="548CD3"/>
                </a:solidFill>
              </a:rPr>
              <a:t>DIPLÔME | 2002</a:t>
            </a:r>
            <a:endParaRPr lang="fr-FR" sz="900" b="1" dirty="0">
              <a:solidFill>
                <a:srgbClr val="548CD3"/>
              </a:solidFill>
            </a:endParaRPr>
          </a:p>
          <a:p>
            <a:pPr defTabSz="685800">
              <a:defRPr/>
            </a:pPr>
            <a:r>
              <a:rPr lang="fr-FR" sz="900" dirty="0">
                <a:solidFill>
                  <a:srgbClr val="548CD3"/>
                </a:solidFill>
              </a:rPr>
              <a:t>Université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052986" y="6792447"/>
            <a:ext cx="377825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5046" indent="-185046">
              <a:buFont typeface="Arial"/>
              <a:buChar char="•"/>
            </a:pP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Décrivez en une ligne les objectifs et les spécialités de cette </a:t>
            </a:r>
            <a:r>
              <a:rPr lang="fr-FR" sz="900">
                <a:solidFill>
                  <a:schemeClr val="tx1">
                    <a:lumMod val="65000"/>
                    <a:lumOff val="35000"/>
                  </a:schemeClr>
                </a:solidFill>
              </a:rPr>
              <a:t>formation.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Овал 1"/>
          <p:cNvSpPr/>
          <p:nvPr/>
        </p:nvSpPr>
        <p:spPr>
          <a:xfrm>
            <a:off x="5918241" y="8103220"/>
            <a:ext cx="1088244" cy="1088245"/>
          </a:xfrm>
          <a:prstGeom prst="ellipse">
            <a:avLst/>
          </a:prstGeom>
          <a:solidFill>
            <a:srgbClr val="3EC6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1071"/>
          <p:cNvSpPr/>
          <p:nvPr/>
        </p:nvSpPr>
        <p:spPr>
          <a:xfrm>
            <a:off x="4725093" y="8003936"/>
            <a:ext cx="1413601" cy="1413601"/>
          </a:xfrm>
          <a:prstGeom prst="ellipse">
            <a:avLst/>
          </a:prstGeom>
          <a:solidFill>
            <a:srgbClr val="8BDFD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1078"/>
          <p:cNvSpPr/>
          <p:nvPr/>
        </p:nvSpPr>
        <p:spPr>
          <a:xfrm>
            <a:off x="4754299" y="7054760"/>
            <a:ext cx="1139251" cy="1139251"/>
          </a:xfrm>
          <a:prstGeom prst="ellipse">
            <a:avLst/>
          </a:prstGeom>
          <a:solidFill>
            <a:srgbClr val="3EC6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85"/>
          <p:cNvSpPr/>
          <p:nvPr/>
        </p:nvSpPr>
        <p:spPr>
          <a:xfrm>
            <a:off x="5560572" y="6986175"/>
            <a:ext cx="1724562" cy="1724562"/>
          </a:xfrm>
          <a:prstGeom prst="ellipse">
            <a:avLst/>
          </a:prstGeom>
          <a:solidFill>
            <a:srgbClr val="6CD6D4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92"/>
          <p:cNvSpPr txBox="1"/>
          <p:nvPr/>
        </p:nvSpPr>
        <p:spPr>
          <a:xfrm>
            <a:off x="5925251" y="7549015"/>
            <a:ext cx="99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Leadership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99"/>
          <p:cNvSpPr txBox="1"/>
          <p:nvPr/>
        </p:nvSpPr>
        <p:spPr>
          <a:xfrm>
            <a:off x="4988950" y="8493455"/>
            <a:ext cx="90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Créativité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106"/>
          <p:cNvSpPr txBox="1"/>
          <p:nvPr/>
        </p:nvSpPr>
        <p:spPr>
          <a:xfrm>
            <a:off x="5968584" y="8556952"/>
            <a:ext cx="1029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management</a:t>
            </a:r>
            <a:endParaRPr lang="ru-RU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113"/>
          <p:cNvSpPr txBox="1"/>
          <p:nvPr/>
        </p:nvSpPr>
        <p:spPr>
          <a:xfrm>
            <a:off x="4947189" y="7384606"/>
            <a:ext cx="753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Curiosité</a:t>
            </a:r>
            <a:endParaRPr lang="ru-RU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4920" y="7956484"/>
            <a:ext cx="1536359" cy="2442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34" name="Rectangle 133"/>
          <p:cNvSpPr/>
          <p:nvPr/>
        </p:nvSpPr>
        <p:spPr>
          <a:xfrm>
            <a:off x="664920" y="8288082"/>
            <a:ext cx="1072282" cy="24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35" name="Rectangle 134"/>
          <p:cNvSpPr/>
          <p:nvPr/>
        </p:nvSpPr>
        <p:spPr>
          <a:xfrm>
            <a:off x="671217" y="8606364"/>
            <a:ext cx="558228" cy="2442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148" name="ZoneTexte 147"/>
          <p:cNvSpPr txBox="1"/>
          <p:nvPr/>
        </p:nvSpPr>
        <p:spPr>
          <a:xfrm>
            <a:off x="2197953" y="795456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Anglais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1739691" y="8271638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Allemand</a:t>
            </a:r>
          </a:p>
        </p:txBody>
      </p:sp>
      <p:sp>
        <p:nvSpPr>
          <p:cNvPr id="150" name="ZoneTexte 149"/>
          <p:cNvSpPr txBox="1"/>
          <p:nvPr/>
        </p:nvSpPr>
        <p:spPr>
          <a:xfrm>
            <a:off x="1201061" y="860444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Italien</a:t>
            </a:r>
          </a:p>
        </p:txBody>
      </p:sp>
    </p:spTree>
    <p:extLst>
      <p:ext uri="{BB962C8B-B14F-4D97-AF65-F5344CB8AC3E}">
        <p14:creationId xmlns:p14="http://schemas.microsoft.com/office/powerpoint/2010/main" val="21368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3409A-4799-FA42-9F31-505AABB8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7" y="645966"/>
            <a:ext cx="6661822" cy="93602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dirty="0"/>
              <a:t>Cher(e) Candidat(e)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Merci d'avoir téléchargé ce modèle sur notre site. Nous espérons qu'il vous aidera à mettre en valeur votre CV.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---------------------------------------------------------------------------------------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Besoin de conseils pour rédiger votre CV ou vous préparer pour l’entretien d’embauche ? Consultez nos articles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2"/>
              </a:rPr>
              <a:t>Le titre du CV : guide pratique + 30 exemples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3"/>
              </a:rPr>
              <a:t>Comment mettre en valeur son expérience professionnelle ?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4"/>
              </a:rPr>
              <a:t>Rédiger une accroche de CV percutante + 9 exemples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5"/>
              </a:rPr>
              <a:t>Les 7 points clés d'un CV réussi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Personnalisez votre CV avec </a:t>
            </a:r>
            <a:r>
              <a:rPr lang="fr-FR" dirty="0">
                <a:hlinkClick r:id="rId6"/>
              </a:rPr>
              <a:t>des icônes gratuites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Bien </a:t>
            </a:r>
            <a:r>
              <a:rPr lang="fr-FR" dirty="0">
                <a:hlinkClick r:id="rId7"/>
              </a:rPr>
              <a:t>préparer son entretien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proposons également plusieurs centaines d'exemples de lettres de motivation classées par métier et des modèles pour les mettre en forme.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8"/>
              </a:rPr>
              <a:t>1200 exemples de lettres de motivation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9"/>
              </a:rPr>
              <a:t>Les modèles de </a:t>
            </a:r>
            <a:r>
              <a:rPr lang="fr-FR" dirty="0">
                <a:hlinkClick r:id="rId10"/>
              </a:rPr>
              <a:t>courrier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Tous nos conseils </a:t>
            </a:r>
            <a:r>
              <a:rPr lang="fr-FR" dirty="0">
                <a:hlinkClick r:id="rId11"/>
              </a:rPr>
              <a:t>pour rédiger une lettre efficace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vous souhaitons bonne chance dans vos recherches et vos entretiens </a:t>
            </a:r>
            <a:r>
              <a:rPr lang="fr-FR" dirty="0">
                <a:sym typeface="Wingdings" pitchFamily="2" charset="2"/>
              </a:rPr>
              <a:t>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Enfin, rappelez-vous qu'une bonne candidature est une candidature personnalisée ! Prenez donc le temps de la rédiger avec soin car elle décrit votre parcours professionnel et votre personnalité.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----------------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: Les contenus diffusés sur notre site (modèles de CV, modèles de lettre, articles ...) sont la propriété de creeruncv.com. Leur utilisation est limitée à un usage strictement personnel. Il est interdit de les diffuser ou redistribuer sans notre accord. Contenus déposés dans 180 pays devant huissier. Reproduction strictement interdite, même partielle. Limité à un usage strictement personnel. </a:t>
            </a:r>
            <a:br>
              <a:rPr lang="fr-FR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Disclaimer</a:t>
            </a:r>
            <a:r>
              <a:rPr lang="fr-FR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Les modèles disponibles sur notre site fournis "en l'état" et sans garantie.</a:t>
            </a:r>
          </a:p>
          <a:p>
            <a:pPr marL="0" indent="0">
              <a:buNone/>
            </a:pPr>
            <a:endParaRPr lang="fr-FR" sz="244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2447" dirty="0" err="1"/>
              <a:t>Créeruncv.com</a:t>
            </a:r>
            <a:r>
              <a:rPr lang="fr-FR" sz="2447" dirty="0"/>
              <a:t> est un site gratuit. </a:t>
            </a:r>
          </a:p>
        </p:txBody>
      </p:sp>
    </p:spTree>
    <p:extLst>
      <p:ext uri="{BB962C8B-B14F-4D97-AF65-F5344CB8AC3E}">
        <p14:creationId xmlns:p14="http://schemas.microsoft.com/office/powerpoint/2010/main" val="17516087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598</Words>
  <Application>Microsoft Macintosh PowerPoint</Application>
  <PresentationFormat>Personnalisé</PresentationFormat>
  <Paragraphs>89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17</cp:revision>
  <dcterms:created xsi:type="dcterms:W3CDTF">2017-10-06T15:06:27Z</dcterms:created>
  <dcterms:modified xsi:type="dcterms:W3CDTF">2020-11-18T15:21:13Z</dcterms:modified>
</cp:coreProperties>
</file>