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5"/>
  </p:sldMasterIdLst>
  <p:sldIdLst>
    <p:sldId id="256" r:id="rId66"/>
    <p:sldId id="258" r:id="rId67"/>
    <p:sldId id="259" r:id="rId68"/>
    <p:sldId id="260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  <p:sldId id="269" r:id="rId78"/>
    <p:sldId id="270" r:id="rId79"/>
    <p:sldId id="271" r:id="rId80"/>
    <p:sldId id="257" r:id="rId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2A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3.xml"/><Relationship Id="rId76" Type="http://schemas.openxmlformats.org/officeDocument/2006/relationships/slide" Target="slides/slide11.xml"/><Relationship Id="rId8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1.xml"/><Relationship Id="rId74" Type="http://schemas.openxmlformats.org/officeDocument/2006/relationships/slide" Target="slides/slide9.xml"/><Relationship Id="rId79" Type="http://schemas.openxmlformats.org/officeDocument/2006/relationships/slide" Target="slides/slide14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presProps" Target="presProp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4.xml"/><Relationship Id="rId77" Type="http://schemas.openxmlformats.org/officeDocument/2006/relationships/slide" Target="slides/slide1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7.xml"/><Relationship Id="rId80" Type="http://schemas.openxmlformats.org/officeDocument/2006/relationships/slide" Target="slides/slide15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Master" Target="slideMasters/slideMaster1.xml"/><Relationship Id="rId73" Type="http://schemas.openxmlformats.org/officeDocument/2006/relationships/slide" Target="slides/slide8.xml"/><Relationship Id="rId78" Type="http://schemas.openxmlformats.org/officeDocument/2006/relationships/slide" Target="slides/slide13.xml"/><Relationship Id="rId8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03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42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2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0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1A4A-673E-4810-8F62-41D42F07C1A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00E1-1555-440A-AA83-EE2C3F8B6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5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29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8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7.xml"/><Relationship Id="rId15" Type="http://schemas.openxmlformats.org/officeDocument/2006/relationships/image" Target="../media/image7.jpg"/><Relationship Id="rId10" Type="http://schemas.openxmlformats.org/officeDocument/2006/relationships/image" Target="../media/image2.png"/><Relationship Id="rId4" Type="http://schemas.openxmlformats.org/officeDocument/2006/relationships/customXml" Target="../../customXml/item2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36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4.xml"/><Relationship Id="rId15" Type="http://schemas.openxmlformats.org/officeDocument/2006/relationships/image" Target="../media/image7.jpg"/><Relationship Id="rId10" Type="http://schemas.openxmlformats.org/officeDocument/2006/relationships/image" Target="../media/image2.png"/><Relationship Id="rId4" Type="http://schemas.openxmlformats.org/officeDocument/2006/relationships/customXml" Target="../../customXml/item33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9.xml"/><Relationship Id="rId7" Type="http://schemas.openxmlformats.org/officeDocument/2006/relationships/image" Target="../media/image3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42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0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49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4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62.xml"/><Relationship Id="rId5" Type="http://schemas.openxmlformats.org/officeDocument/2006/relationships/customXml" Target="../../customXml/item47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1.xml"/><Relationship Id="rId19" Type="http://schemas.openxmlformats.org/officeDocument/2006/relationships/image" Target="../media/image7.jp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51.xml"/><Relationship Id="rId1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58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53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64.xml"/><Relationship Id="rId5" Type="http://schemas.openxmlformats.org/officeDocument/2006/relationships/customXml" Target="../../customXml/item5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3.xml"/><Relationship Id="rId19" Type="http://schemas.openxmlformats.org/officeDocument/2006/relationships/image" Target="../media/image7.jpg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60.xml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15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7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20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://localhost/GestionNotes/59011-55-16/index.php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Connection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3061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Connectez-vous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5553699" y="29548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3"/>
            </p:custDataLst>
          </p:nvPr>
        </p:nvSpPr>
        <p:spPr>
          <a:xfrm>
            <a:off x="4116316" y="2953715"/>
            <a:ext cx="801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4"/>
            </p:custDataLst>
          </p:nvPr>
        </p:nvSpPr>
        <p:spPr>
          <a:xfrm>
            <a:off x="5553699" y="35120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5"/>
            </p:custDataLst>
          </p:nvPr>
        </p:nvSpPr>
        <p:spPr>
          <a:xfrm>
            <a:off x="4116316" y="3510894"/>
            <a:ext cx="12149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Mot de </a:t>
            </a:r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694259" y="4139176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Valider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3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Ajouter un élève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3"/>
            </p:custDataLst>
          </p:nvPr>
        </p:nvSpPr>
        <p:spPr>
          <a:xfrm>
            <a:off x="3903949" y="3712260"/>
            <a:ext cx="7232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4"/>
            </p:custDataLst>
          </p:nvPr>
        </p:nvSpPr>
        <p:spPr>
          <a:xfrm>
            <a:off x="3903949" y="3083110"/>
            <a:ext cx="6399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5184227" y="3404818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6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7"/>
            </p:custDataLst>
          </p:nvPr>
        </p:nvSpPr>
        <p:spPr>
          <a:xfrm>
            <a:off x="3915491" y="3388421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Modifier un élève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CE2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3"/>
            </p:custDataLst>
          </p:nvPr>
        </p:nvSpPr>
        <p:spPr>
          <a:xfrm>
            <a:off x="3903949" y="3712260"/>
            <a:ext cx="7232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4"/>
            </p:custDataLst>
          </p:nvPr>
        </p:nvSpPr>
        <p:spPr>
          <a:xfrm>
            <a:off x="3903949" y="3083110"/>
            <a:ext cx="6399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5184227" y="3404818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Paul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6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Durand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7"/>
            </p:custDataLst>
          </p:nvPr>
        </p:nvSpPr>
        <p:spPr>
          <a:xfrm>
            <a:off x="3915491" y="3388421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9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Ajouter une matière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4" name="Content"/>
          <p:cNvSpPr txBox="1"/>
          <p:nvPr>
            <p:custDataLst>
              <p:custData r:id="rId2"/>
            </p:custDataLst>
          </p:nvPr>
        </p:nvSpPr>
        <p:spPr>
          <a:xfrm>
            <a:off x="3903949" y="3083110"/>
            <a:ext cx="7344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Libellé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2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Modifier une matière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4" name="Content"/>
          <p:cNvSpPr txBox="1"/>
          <p:nvPr>
            <p:custDataLst>
              <p:custData r:id="rId2"/>
            </p:custDataLst>
          </p:nvPr>
        </p:nvSpPr>
        <p:spPr>
          <a:xfrm>
            <a:off x="3903949" y="3083110"/>
            <a:ext cx="7344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Libellé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Français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Ajouter un Enseignant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3"/>
            </p:custDataLst>
          </p:nvPr>
        </p:nvSpPr>
        <p:spPr>
          <a:xfrm>
            <a:off x="3903949" y="3712260"/>
            <a:ext cx="819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Matière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4"/>
            </p:custDataLst>
          </p:nvPr>
        </p:nvSpPr>
        <p:spPr>
          <a:xfrm>
            <a:off x="3903949" y="3083110"/>
            <a:ext cx="6399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5184227" y="3404818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6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7"/>
            </p:custDataLst>
          </p:nvPr>
        </p:nvSpPr>
        <p:spPr>
          <a:xfrm>
            <a:off x="3915491" y="3388421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sp>
        <p:nvSpPr>
          <p:cNvPr id="50" name="Content"/>
          <p:cNvSpPr txBox="1"/>
          <p:nvPr>
            <p:custDataLst>
              <p:custData r:id="rId8"/>
            </p:custDataLst>
          </p:nvPr>
        </p:nvSpPr>
        <p:spPr>
          <a:xfrm>
            <a:off x="3915491" y="2751756"/>
            <a:ext cx="801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192929" y="2768153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0"/>
            </p:custDataLst>
          </p:nvPr>
        </p:nvSpPr>
        <p:spPr>
          <a:xfrm>
            <a:off x="5181387" y="4050365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11"/>
            </p:custDataLst>
          </p:nvPr>
        </p:nvSpPr>
        <p:spPr>
          <a:xfrm>
            <a:off x="3903949" y="4033968"/>
            <a:ext cx="1208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Mot de Passe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Modifier un Enseignant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Anglais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3"/>
            </p:custDataLst>
          </p:nvPr>
        </p:nvSpPr>
        <p:spPr>
          <a:xfrm>
            <a:off x="3903949" y="3712260"/>
            <a:ext cx="8190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Matière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4"/>
            </p:custDataLst>
          </p:nvPr>
        </p:nvSpPr>
        <p:spPr>
          <a:xfrm>
            <a:off x="3903949" y="3083110"/>
            <a:ext cx="6399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5184227" y="3404818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Catherine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6"/>
            </p:custDataLst>
          </p:nvPr>
        </p:nvSpPr>
        <p:spPr>
          <a:xfrm>
            <a:off x="5181387" y="309950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Camara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7"/>
            </p:custDataLst>
          </p:nvPr>
        </p:nvSpPr>
        <p:spPr>
          <a:xfrm>
            <a:off x="3915491" y="3388421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sp>
        <p:nvSpPr>
          <p:cNvPr id="50" name="Content"/>
          <p:cNvSpPr txBox="1"/>
          <p:nvPr>
            <p:custDataLst>
              <p:custData r:id="rId8"/>
            </p:custDataLst>
          </p:nvPr>
        </p:nvSpPr>
        <p:spPr>
          <a:xfrm>
            <a:off x="3915491" y="2751756"/>
            <a:ext cx="801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5192929" y="2768153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CamaraC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5181387" y="4050365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fr-FR" sz="7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Saisir un mot de passe pour le modifier</a:t>
            </a:r>
            <a:endParaRPr lang="fr-F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11"/>
            </p:custDataLst>
          </p:nvPr>
        </p:nvSpPr>
        <p:spPr>
          <a:xfrm>
            <a:off x="3903949" y="4033968"/>
            <a:ext cx="1208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Mot de Passe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Menu proviseur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363160" y="2937971"/>
            <a:ext cx="2883376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Gérer les élèves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367218" y="3568377"/>
            <a:ext cx="2883376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Gérer les enseignants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367218" y="4198783"/>
            <a:ext cx="2883376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Gérer les notes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4367218" y="4829190"/>
            <a:ext cx="2883376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Gérer les matières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262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Gestion des élèves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3577867" y="3081080"/>
            <a:ext cx="4302682" cy="286871"/>
            <a:chOff x="3026673" y="2958353"/>
            <a:chExt cx="4302682" cy="286871"/>
          </a:xfrm>
        </p:grpSpPr>
        <p:sp>
          <p:nvSpPr>
            <p:cNvPr id="3" name="Rectangle 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Durand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CP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3586832" y="3383549"/>
            <a:ext cx="4302682" cy="286871"/>
            <a:chOff x="3026673" y="2958353"/>
            <a:chExt cx="4302682" cy="286871"/>
          </a:xfrm>
        </p:grpSpPr>
        <p:sp>
          <p:nvSpPr>
            <p:cNvPr id="55" name="Rectangle 54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Dupont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Charles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CP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3577867" y="3686018"/>
            <a:ext cx="4302682" cy="286871"/>
            <a:chOff x="3026673" y="2958353"/>
            <a:chExt cx="4302682" cy="286871"/>
          </a:xfrm>
        </p:grpSpPr>
        <p:sp>
          <p:nvSpPr>
            <p:cNvPr id="59" name="Rectangle 58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Merise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CE1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3586832" y="3988487"/>
            <a:ext cx="4302682" cy="286871"/>
            <a:chOff x="3026673" y="2958353"/>
            <a:chExt cx="4302682" cy="286871"/>
          </a:xfrm>
        </p:grpSpPr>
        <p:sp>
          <p:nvSpPr>
            <p:cNvPr id="63" name="Rectangle 6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Prévert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CE1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ZoneTexte 65"/>
          <p:cNvSpPr txBox="1"/>
          <p:nvPr/>
        </p:nvSpPr>
        <p:spPr>
          <a:xfrm>
            <a:off x="4410804" y="2487722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 élève</a:t>
            </a:r>
            <a:endParaRPr lang="fr-FR" sz="1400" dirty="0"/>
          </a:p>
        </p:txBody>
      </p:sp>
      <p:grpSp>
        <p:nvGrpSpPr>
          <p:cNvPr id="70" name="Groupe 69"/>
          <p:cNvGrpSpPr/>
          <p:nvPr/>
        </p:nvGrpSpPr>
        <p:grpSpPr>
          <a:xfrm>
            <a:off x="7636705" y="3130397"/>
            <a:ext cx="560856" cy="180001"/>
            <a:chOff x="7085511" y="3007670"/>
            <a:chExt cx="560856" cy="180001"/>
          </a:xfrm>
        </p:grpSpPr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1" name="Groupe 70"/>
          <p:cNvGrpSpPr/>
          <p:nvPr/>
        </p:nvGrpSpPr>
        <p:grpSpPr>
          <a:xfrm>
            <a:off x="7636705" y="3446153"/>
            <a:ext cx="560856" cy="180001"/>
            <a:chOff x="7085511" y="3007670"/>
            <a:chExt cx="560856" cy="180001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4" name="Groupe 73"/>
          <p:cNvGrpSpPr/>
          <p:nvPr/>
        </p:nvGrpSpPr>
        <p:grpSpPr>
          <a:xfrm>
            <a:off x="7636705" y="3761909"/>
            <a:ext cx="560856" cy="180001"/>
            <a:chOff x="7085511" y="3007670"/>
            <a:chExt cx="560856" cy="180001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7" name="Groupe 76"/>
          <p:cNvGrpSpPr/>
          <p:nvPr/>
        </p:nvGrpSpPr>
        <p:grpSpPr>
          <a:xfrm>
            <a:off x="7636705" y="4077664"/>
            <a:ext cx="560856" cy="180001"/>
            <a:chOff x="7085511" y="3007670"/>
            <a:chExt cx="560856" cy="180001"/>
          </a:xfrm>
        </p:grpSpPr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sp>
        <p:nvSpPr>
          <p:cNvPr id="83" name="ZoneTexte 82"/>
          <p:cNvSpPr txBox="1"/>
          <p:nvPr/>
        </p:nvSpPr>
        <p:spPr>
          <a:xfrm>
            <a:off x="1661718" y="2680447"/>
            <a:ext cx="117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Gestion de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Elèves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Enseignants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Notes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Matières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7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Gestion des enseignants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4410804" y="2487722"/>
            <a:ext cx="216192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 enseignant</a:t>
            </a:r>
            <a:endParaRPr lang="fr-FR" sz="1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1661718" y="2680447"/>
            <a:ext cx="117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Gestion de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Elèves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Enseignants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Notes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Matières</a:t>
            </a:r>
            <a:endParaRPr lang="fr-FR" dirty="0"/>
          </a:p>
        </p:txBody>
      </p:sp>
      <p:grpSp>
        <p:nvGrpSpPr>
          <p:cNvPr id="41" name="Groupe 40"/>
          <p:cNvGrpSpPr/>
          <p:nvPr/>
        </p:nvGrpSpPr>
        <p:grpSpPr>
          <a:xfrm>
            <a:off x="3330563" y="2958353"/>
            <a:ext cx="5660512" cy="286871"/>
            <a:chOff x="3330563" y="2958353"/>
            <a:chExt cx="5660512" cy="286871"/>
          </a:xfrm>
        </p:grpSpPr>
        <p:grpSp>
          <p:nvGrpSpPr>
            <p:cNvPr id="70" name="Groupe 69"/>
            <p:cNvGrpSpPr/>
            <p:nvPr/>
          </p:nvGrpSpPr>
          <p:grpSpPr>
            <a:xfrm>
              <a:off x="8430219" y="3011788"/>
              <a:ext cx="560856" cy="180001"/>
              <a:chOff x="7085511" y="3007670"/>
              <a:chExt cx="560856" cy="180001"/>
            </a:xfrm>
          </p:grpSpPr>
          <p:pic>
            <p:nvPicPr>
              <p:cNvPr id="68" name="Image 6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9" name="Image 6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40" name="Groupe 39"/>
            <p:cNvGrpSpPr/>
            <p:nvPr/>
          </p:nvGrpSpPr>
          <p:grpSpPr>
            <a:xfrm>
              <a:off x="3330563" y="2958353"/>
              <a:ext cx="4999228" cy="286871"/>
              <a:chOff x="3330563" y="2958353"/>
              <a:chExt cx="4999228" cy="28687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589440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CamaraC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48317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Camara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10719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Catherine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33056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Français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/>
          <p:cNvGrpSpPr/>
          <p:nvPr/>
        </p:nvGrpSpPr>
        <p:grpSpPr>
          <a:xfrm>
            <a:off x="3330563" y="3288330"/>
            <a:ext cx="5660512" cy="286871"/>
            <a:chOff x="3330563" y="2958353"/>
            <a:chExt cx="5660512" cy="286871"/>
          </a:xfrm>
        </p:grpSpPr>
        <p:grpSp>
          <p:nvGrpSpPr>
            <p:cNvPr id="82" name="Groupe 81"/>
            <p:cNvGrpSpPr/>
            <p:nvPr/>
          </p:nvGrpSpPr>
          <p:grpSpPr>
            <a:xfrm>
              <a:off x="8430219" y="3011788"/>
              <a:ext cx="560856" cy="180001"/>
              <a:chOff x="7085511" y="3007670"/>
              <a:chExt cx="560856" cy="180001"/>
            </a:xfrm>
          </p:grpSpPr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90" name="Image 8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84" name="Groupe 83"/>
            <p:cNvGrpSpPr/>
            <p:nvPr/>
          </p:nvGrpSpPr>
          <p:grpSpPr>
            <a:xfrm>
              <a:off x="3330563" y="2958353"/>
              <a:ext cx="4999228" cy="286871"/>
              <a:chOff x="3330563" y="2958353"/>
              <a:chExt cx="4999228" cy="28687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89440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DuvalH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848317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Duval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10719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Henri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3056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Math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oupe 90"/>
          <p:cNvGrpSpPr/>
          <p:nvPr/>
        </p:nvGrpSpPr>
        <p:grpSpPr>
          <a:xfrm>
            <a:off x="3330563" y="3618307"/>
            <a:ext cx="5660512" cy="286871"/>
            <a:chOff x="3330563" y="2958353"/>
            <a:chExt cx="5660512" cy="286871"/>
          </a:xfrm>
        </p:grpSpPr>
        <p:grpSp>
          <p:nvGrpSpPr>
            <p:cNvPr id="92" name="Groupe 91"/>
            <p:cNvGrpSpPr/>
            <p:nvPr/>
          </p:nvGrpSpPr>
          <p:grpSpPr>
            <a:xfrm>
              <a:off x="8430219" y="3011788"/>
              <a:ext cx="560856" cy="180001"/>
              <a:chOff x="7085511" y="3007670"/>
              <a:chExt cx="560856" cy="180001"/>
            </a:xfrm>
          </p:grpSpPr>
          <p:pic>
            <p:nvPicPr>
              <p:cNvPr id="98" name="Image 9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99" name="Image 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93" name="Groupe 92"/>
            <p:cNvGrpSpPr/>
            <p:nvPr/>
          </p:nvGrpSpPr>
          <p:grpSpPr>
            <a:xfrm>
              <a:off x="3330563" y="2958353"/>
              <a:ext cx="4999228" cy="286871"/>
              <a:chOff x="3330563" y="2958353"/>
              <a:chExt cx="4999228" cy="28687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589440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TrompiB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848317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Trompi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10719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Bernard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33056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Histoire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Groupe 99"/>
          <p:cNvGrpSpPr/>
          <p:nvPr/>
        </p:nvGrpSpPr>
        <p:grpSpPr>
          <a:xfrm>
            <a:off x="3330563" y="3948284"/>
            <a:ext cx="5660512" cy="286871"/>
            <a:chOff x="3330563" y="2958353"/>
            <a:chExt cx="5660512" cy="286871"/>
          </a:xfrm>
        </p:grpSpPr>
        <p:grpSp>
          <p:nvGrpSpPr>
            <p:cNvPr id="101" name="Groupe 100"/>
            <p:cNvGrpSpPr/>
            <p:nvPr/>
          </p:nvGrpSpPr>
          <p:grpSpPr>
            <a:xfrm>
              <a:off x="8430219" y="3011788"/>
              <a:ext cx="560856" cy="180001"/>
              <a:chOff x="7085511" y="3007670"/>
              <a:chExt cx="560856" cy="180001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08" name="Image 10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102" name="Groupe 101"/>
            <p:cNvGrpSpPr/>
            <p:nvPr/>
          </p:nvGrpSpPr>
          <p:grpSpPr>
            <a:xfrm>
              <a:off x="3330563" y="2958353"/>
              <a:ext cx="4999228" cy="286871"/>
              <a:chOff x="3330563" y="2958353"/>
              <a:chExt cx="4999228" cy="286871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4589440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MojileD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848317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Mojile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10719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Didier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33056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Sciences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330563" y="4278262"/>
            <a:ext cx="5660512" cy="286871"/>
            <a:chOff x="3330563" y="2958353"/>
            <a:chExt cx="5660512" cy="286871"/>
          </a:xfrm>
        </p:grpSpPr>
        <p:grpSp>
          <p:nvGrpSpPr>
            <p:cNvPr id="110" name="Groupe 109"/>
            <p:cNvGrpSpPr/>
            <p:nvPr/>
          </p:nvGrpSpPr>
          <p:grpSpPr>
            <a:xfrm>
              <a:off x="8430219" y="3011788"/>
              <a:ext cx="560856" cy="180001"/>
              <a:chOff x="7085511" y="3007670"/>
              <a:chExt cx="560856" cy="180001"/>
            </a:xfrm>
          </p:grpSpPr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17" name="Image 1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111" name="Groupe 110"/>
            <p:cNvGrpSpPr/>
            <p:nvPr/>
          </p:nvGrpSpPr>
          <p:grpSpPr>
            <a:xfrm>
              <a:off x="3330563" y="2958353"/>
              <a:ext cx="4999228" cy="286871"/>
              <a:chOff x="3330563" y="2958353"/>
              <a:chExt cx="4999228" cy="28687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589440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 smtClean="0">
                    <a:solidFill>
                      <a:schemeClr val="tx1"/>
                    </a:solidFill>
                  </a:rPr>
                  <a:t>LaloL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848317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Lalo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10719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Laurent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330563" y="2958353"/>
                <a:ext cx="1222598" cy="286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EPS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Gestion des matières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4410804" y="2487722"/>
            <a:ext cx="216192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une matière</a:t>
            </a:r>
            <a:endParaRPr lang="fr-FR" sz="1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1661718" y="2680447"/>
            <a:ext cx="117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Gestion de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Elèves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Enseignants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Notes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Matières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4540798" y="3002189"/>
            <a:ext cx="1769830" cy="1606780"/>
            <a:chOff x="3330563" y="2958353"/>
            <a:chExt cx="1769830" cy="1606780"/>
          </a:xfrm>
        </p:grpSpPr>
        <p:grpSp>
          <p:nvGrpSpPr>
            <p:cNvPr id="70" name="Groupe 69"/>
            <p:cNvGrpSpPr/>
            <p:nvPr/>
          </p:nvGrpSpPr>
          <p:grpSpPr>
            <a:xfrm>
              <a:off x="4539537" y="3011788"/>
              <a:ext cx="560856" cy="180001"/>
              <a:chOff x="7085511" y="3007670"/>
              <a:chExt cx="560856" cy="180001"/>
            </a:xfrm>
          </p:grpSpPr>
          <p:pic>
            <p:nvPicPr>
              <p:cNvPr id="68" name="Image 6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9" name="Image 6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80" name="Rectangle 79"/>
            <p:cNvSpPr/>
            <p:nvPr/>
          </p:nvSpPr>
          <p:spPr>
            <a:xfrm>
              <a:off x="333056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Français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oupe 81"/>
            <p:cNvGrpSpPr/>
            <p:nvPr/>
          </p:nvGrpSpPr>
          <p:grpSpPr>
            <a:xfrm>
              <a:off x="4539537" y="3341765"/>
              <a:ext cx="560856" cy="180001"/>
              <a:chOff x="7085511" y="3007670"/>
              <a:chExt cx="560856" cy="180001"/>
            </a:xfrm>
          </p:grpSpPr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90" name="Image 8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88" name="Rectangle 87"/>
            <p:cNvSpPr/>
            <p:nvPr/>
          </p:nvSpPr>
          <p:spPr>
            <a:xfrm>
              <a:off x="3330563" y="3288330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Math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539537" y="3671742"/>
              <a:ext cx="560856" cy="180001"/>
              <a:chOff x="7085511" y="3007670"/>
              <a:chExt cx="560856" cy="180001"/>
            </a:xfrm>
          </p:grpSpPr>
          <p:pic>
            <p:nvPicPr>
              <p:cNvPr id="98" name="Image 9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99" name="Image 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97" name="Rectangle 96"/>
            <p:cNvSpPr/>
            <p:nvPr/>
          </p:nvSpPr>
          <p:spPr>
            <a:xfrm>
              <a:off x="3330563" y="3618307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Histoire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e 100"/>
            <p:cNvGrpSpPr/>
            <p:nvPr/>
          </p:nvGrpSpPr>
          <p:grpSpPr>
            <a:xfrm>
              <a:off x="4539537" y="4001719"/>
              <a:ext cx="560856" cy="180001"/>
              <a:chOff x="7085511" y="3007670"/>
              <a:chExt cx="560856" cy="180001"/>
            </a:xfrm>
          </p:grpSpPr>
          <p:pic>
            <p:nvPicPr>
              <p:cNvPr id="107" name="Image 10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08" name="Image 10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106" name="Rectangle 105"/>
            <p:cNvSpPr/>
            <p:nvPr/>
          </p:nvSpPr>
          <p:spPr>
            <a:xfrm>
              <a:off x="3330563" y="3948284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Sciences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Groupe 109"/>
            <p:cNvGrpSpPr/>
            <p:nvPr/>
          </p:nvGrpSpPr>
          <p:grpSpPr>
            <a:xfrm>
              <a:off x="4539537" y="4331697"/>
              <a:ext cx="560856" cy="180001"/>
              <a:chOff x="7085511" y="3007670"/>
              <a:chExt cx="560856" cy="180001"/>
            </a:xfrm>
          </p:grpSpPr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5511" y="300767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17" name="Image 1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6367" y="3007670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115" name="Rectangle 114"/>
            <p:cNvSpPr/>
            <p:nvPr/>
          </p:nvSpPr>
          <p:spPr>
            <a:xfrm>
              <a:off x="3330563" y="4278262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EPS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0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Gestion des Notes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97561" y="1268087"/>
            <a:ext cx="16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Proviseur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3577867" y="3081080"/>
            <a:ext cx="4302682" cy="286871"/>
            <a:chOff x="3026673" y="2958353"/>
            <a:chExt cx="4302682" cy="286871"/>
          </a:xfrm>
        </p:grpSpPr>
        <p:sp>
          <p:nvSpPr>
            <p:cNvPr id="3" name="Rectangle 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Durand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12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3586832" y="3383549"/>
            <a:ext cx="4302682" cy="286871"/>
            <a:chOff x="3026673" y="2958353"/>
            <a:chExt cx="4302682" cy="286871"/>
          </a:xfrm>
        </p:grpSpPr>
        <p:sp>
          <p:nvSpPr>
            <p:cNvPr id="55" name="Rectangle 54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Dupont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Charles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14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3577867" y="3686018"/>
            <a:ext cx="4302682" cy="286871"/>
            <a:chOff x="3026673" y="2958353"/>
            <a:chExt cx="4302682" cy="286871"/>
          </a:xfrm>
        </p:grpSpPr>
        <p:sp>
          <p:nvSpPr>
            <p:cNvPr id="59" name="Rectangle 58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Merise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8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3586832" y="3988487"/>
            <a:ext cx="4302682" cy="286871"/>
            <a:chOff x="3026673" y="2958353"/>
            <a:chExt cx="4302682" cy="286871"/>
          </a:xfrm>
        </p:grpSpPr>
        <p:sp>
          <p:nvSpPr>
            <p:cNvPr id="63" name="Rectangle 6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Prévert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15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7636705" y="3130397"/>
            <a:ext cx="560856" cy="180001"/>
            <a:chOff x="7085511" y="3007670"/>
            <a:chExt cx="560856" cy="180001"/>
          </a:xfrm>
        </p:grpSpPr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1" name="Groupe 70"/>
          <p:cNvGrpSpPr/>
          <p:nvPr/>
        </p:nvGrpSpPr>
        <p:grpSpPr>
          <a:xfrm>
            <a:off x="7636705" y="3446153"/>
            <a:ext cx="560856" cy="180001"/>
            <a:chOff x="7085511" y="3007670"/>
            <a:chExt cx="560856" cy="180001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4" name="Groupe 73"/>
          <p:cNvGrpSpPr/>
          <p:nvPr/>
        </p:nvGrpSpPr>
        <p:grpSpPr>
          <a:xfrm>
            <a:off x="7636705" y="3761909"/>
            <a:ext cx="560856" cy="180001"/>
            <a:chOff x="7085511" y="3007670"/>
            <a:chExt cx="560856" cy="180001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grpSp>
        <p:nvGrpSpPr>
          <p:cNvPr id="77" name="Groupe 76"/>
          <p:cNvGrpSpPr/>
          <p:nvPr/>
        </p:nvGrpSpPr>
        <p:grpSpPr>
          <a:xfrm>
            <a:off x="7636705" y="4077664"/>
            <a:ext cx="560856" cy="180001"/>
            <a:chOff x="7085511" y="3007670"/>
            <a:chExt cx="560856" cy="180001"/>
          </a:xfrm>
        </p:grpSpPr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5511" y="3007671"/>
              <a:ext cx="180000" cy="180000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367" y="3007670"/>
              <a:ext cx="180000" cy="180000"/>
            </a:xfrm>
            <a:prstGeom prst="rect">
              <a:avLst/>
            </a:prstGeom>
          </p:spPr>
        </p:pic>
      </p:grpSp>
      <p:sp>
        <p:nvSpPr>
          <p:cNvPr id="83" name="ZoneTexte 82"/>
          <p:cNvSpPr txBox="1"/>
          <p:nvPr/>
        </p:nvSpPr>
        <p:spPr>
          <a:xfrm>
            <a:off x="1661718" y="2680447"/>
            <a:ext cx="117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Gestion de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Elèves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Enseignants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Notes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200" dirty="0" smtClean="0"/>
              <a:t>Matières</a:t>
            </a:r>
            <a:endParaRPr lang="fr-FR" dirty="0"/>
          </a:p>
        </p:txBody>
      </p:sp>
      <p:grpSp>
        <p:nvGrpSpPr>
          <p:cNvPr id="80" name="DropdownBox"/>
          <p:cNvGrpSpPr/>
          <p:nvPr>
            <p:custDataLst>
              <p:custData r:id="rId2"/>
            </p:custDataLst>
          </p:nvPr>
        </p:nvGrpSpPr>
        <p:grpSpPr>
          <a:xfrm>
            <a:off x="4500071" y="2454810"/>
            <a:ext cx="2166845" cy="451273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Histoire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12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Gestion des Notes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88036" y="1088006"/>
            <a:ext cx="16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Trompi</a:t>
            </a:r>
            <a:r>
              <a:rPr lang="fr-FR" sz="1400" dirty="0" smtClean="0"/>
              <a:t> Bernard</a:t>
            </a:r>
          </a:p>
          <a:p>
            <a:pPr algn="ctr"/>
            <a:r>
              <a:rPr lang="fr-FR" sz="1400" dirty="0" smtClean="0"/>
              <a:t>Histoire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3577867" y="3081080"/>
            <a:ext cx="4302682" cy="286871"/>
            <a:chOff x="3026673" y="2958353"/>
            <a:chExt cx="4302682" cy="286871"/>
          </a:xfrm>
        </p:grpSpPr>
        <p:sp>
          <p:nvSpPr>
            <p:cNvPr id="3" name="Rectangle 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Durand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12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3586832" y="3383549"/>
            <a:ext cx="4302682" cy="286871"/>
            <a:chOff x="3026673" y="2958353"/>
            <a:chExt cx="4302682" cy="286871"/>
          </a:xfrm>
        </p:grpSpPr>
        <p:sp>
          <p:nvSpPr>
            <p:cNvPr id="55" name="Rectangle 54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Dupont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Charles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14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3577867" y="3686018"/>
            <a:ext cx="4302682" cy="286871"/>
            <a:chOff x="3026673" y="2958353"/>
            <a:chExt cx="4302682" cy="286871"/>
          </a:xfrm>
        </p:grpSpPr>
        <p:sp>
          <p:nvSpPr>
            <p:cNvPr id="59" name="Rectangle 58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Merise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Cerise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8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3586832" y="3988487"/>
            <a:ext cx="4302682" cy="286871"/>
            <a:chOff x="3026673" y="2958353"/>
            <a:chExt cx="4302682" cy="286871"/>
          </a:xfrm>
        </p:grpSpPr>
        <p:sp>
          <p:nvSpPr>
            <p:cNvPr id="63" name="Rectangle 62"/>
            <p:cNvSpPr/>
            <p:nvPr/>
          </p:nvSpPr>
          <p:spPr>
            <a:xfrm>
              <a:off x="3026673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Prévert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37000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Paul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06757" y="2958353"/>
              <a:ext cx="1222598" cy="286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15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05" y="3130398"/>
            <a:ext cx="180000" cy="18000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05" y="3446154"/>
            <a:ext cx="180000" cy="180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05" y="3761910"/>
            <a:ext cx="180000" cy="18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05" y="4077665"/>
            <a:ext cx="180000" cy="180000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4410804" y="2487722"/>
            <a:ext cx="216192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une note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1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Ajouter une note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88036" y="1088006"/>
            <a:ext cx="16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Trompi</a:t>
            </a:r>
            <a:r>
              <a:rPr lang="fr-FR" sz="1400" dirty="0" smtClean="0"/>
              <a:t> Bernard</a:t>
            </a:r>
          </a:p>
          <a:p>
            <a:pPr algn="ctr"/>
            <a:r>
              <a:rPr lang="fr-FR" sz="1400" dirty="0" smtClean="0"/>
              <a:t>Histoire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294263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967838" y="4710879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grpSp>
        <p:nvGrpSpPr>
          <p:cNvPr id="67" name="DropdownBox"/>
          <p:cNvGrpSpPr/>
          <p:nvPr>
            <p:custDataLst>
              <p:custData r:id="rId2"/>
            </p:custDataLst>
          </p:nvPr>
        </p:nvGrpSpPr>
        <p:grpSpPr>
          <a:xfrm>
            <a:off x="5181388" y="2952113"/>
            <a:ext cx="2166845" cy="451273"/>
            <a:chOff x="4016824" y="3329200"/>
            <a:chExt cx="1097652" cy="228600"/>
          </a:xfrm>
        </p:grpSpPr>
        <p:sp>
          <p:nvSpPr>
            <p:cNvPr id="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Pierru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Jean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1" name="Content"/>
          <p:cNvSpPr/>
          <p:nvPr>
            <p:custDataLst>
              <p:custData r:id="rId3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4"/>
            </p:custDataLst>
          </p:nvPr>
        </p:nvSpPr>
        <p:spPr>
          <a:xfrm>
            <a:off x="3903949" y="3712260"/>
            <a:ext cx="6387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5"/>
            </p:custDataLst>
          </p:nvPr>
        </p:nvSpPr>
        <p:spPr>
          <a:xfrm>
            <a:off x="3903949" y="3083110"/>
            <a:ext cx="6502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Elève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414818" y="354842"/>
            <a:ext cx="8780060" cy="6209731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10292"/>
              <a:ext cx="1454824" cy="25493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Gestion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des notes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gradFill flip="none" rotWithShape="1">
              <a:gsLst>
                <a:gs pos="54000">
                  <a:srgbClr val="FBE2D1"/>
                </a:gs>
                <a:gs pos="0">
                  <a:srgbClr val="F8CBAD"/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://localhost/GestionNotes/59011-55-16/route.php ....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Rectangle 37"/>
          <p:cNvSpPr/>
          <p:nvPr/>
        </p:nvSpPr>
        <p:spPr>
          <a:xfrm>
            <a:off x="1487985" y="5922264"/>
            <a:ext cx="8622792" cy="542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Année scolaire 2019-2020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8" y="1105885"/>
            <a:ext cx="1364955" cy="972297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2957395" y="1306187"/>
            <a:ext cx="560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napolis" pitchFamily="2" charset="0"/>
              </a:rPr>
              <a:t>Gestion des notes</a:t>
            </a:r>
          </a:p>
          <a:p>
            <a:pPr algn="ctr"/>
            <a:r>
              <a:rPr lang="fr-FR" sz="1400" dirty="0" smtClean="0">
                <a:latin typeface="Annapolis" pitchFamily="2" charset="0"/>
              </a:rPr>
              <a:t>Modifier une note</a:t>
            </a:r>
            <a:endParaRPr lang="fr-FR" dirty="0">
              <a:latin typeface="Annapolis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188036" y="1572887"/>
            <a:ext cx="1718879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Déconnectez-vous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1490472" y="2185416"/>
            <a:ext cx="8622792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97510" y="5775960"/>
            <a:ext cx="8622792" cy="146304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188036" y="1088006"/>
            <a:ext cx="16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Trompi</a:t>
            </a:r>
            <a:r>
              <a:rPr lang="fr-FR" sz="1400" dirty="0" smtClean="0"/>
              <a:t> Bernard</a:t>
            </a:r>
          </a:p>
          <a:p>
            <a:pPr algn="ctr"/>
            <a:r>
              <a:rPr lang="fr-FR" sz="1400" dirty="0" smtClean="0"/>
              <a:t>Histoire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213581" y="4792102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Modifier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887156" y="4792102"/>
            <a:ext cx="1066631" cy="340519"/>
          </a:xfrm>
          <a:prstGeom prst="roundRect">
            <a:avLst/>
          </a:prstGeom>
          <a:solidFill>
            <a:srgbClr val="F2A16A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71" name="Content"/>
          <p:cNvSpPr/>
          <p:nvPr>
            <p:custDataLst>
              <p:custData r:id="rId2"/>
            </p:custDataLst>
          </p:nvPr>
        </p:nvSpPr>
        <p:spPr>
          <a:xfrm>
            <a:off x="5181387" y="3728657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lvl="1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3"/>
            </p:custDataLst>
          </p:nvPr>
        </p:nvSpPr>
        <p:spPr>
          <a:xfrm>
            <a:off x="3903949" y="3712260"/>
            <a:ext cx="6387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/>
          <p:cNvSpPr txBox="1"/>
          <p:nvPr>
            <p:custDataLst>
              <p:custData r:id="rId4"/>
            </p:custDataLst>
          </p:nvPr>
        </p:nvSpPr>
        <p:spPr>
          <a:xfrm>
            <a:off x="3903949" y="3083110"/>
            <a:ext cx="6502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Elève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5181387" y="3101143"/>
            <a:ext cx="2166845" cy="21443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Durand Paul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7441E31-5A42-4D74-93E0-7CD31EC7A44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AA45AAF-5846-498F-A7A2-62B84BA1B96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68B9738-CBA1-4FE2-A98A-73EBF30616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D32EF5F-25FD-4AD5-81E2-2CC8E33B3EF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59B52D7-D960-47AC-A352-D29E088B1C4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F6C7C47-4849-42E4-A862-E7748E42F84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190DDC7-80B1-4C4B-B7AD-988C23E1353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120674A-7AB1-4691-B659-725B2EFBEBD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82C322D-D29F-40BC-B024-11BC5AF8B36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A0384D1-355D-41E6-BE1E-867EBC4C139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764DB16-D3D0-4365-8391-A7F527A7EDC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6A98835-B23C-4D3F-AF9B-BF4A14007A1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9326E25-49B5-49A1-AA06-9A541196F3E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3664CAB-57AD-4BED-9EDE-C65985B3770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8BE5CD3-9F51-4C4D-9147-61FE1A27AF8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D635370-8752-478D-B1A2-DEA1401E96C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8215739-366F-4400-ADCF-3D5CC3245C7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C0056C2-9558-481F-A0D7-F7E9B35BBC1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3F61E1-B0FC-4804-A38E-03387063A9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EC32F83-95D9-406E-A9EE-90301BFD204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8902E1F-1470-4145-8192-236D6D4646F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F82A930-C8A1-4681-ACB4-2808C32DF48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D8B2563-54F3-4BA7-9CDD-A12D5B12A5E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D00D3D2-8AD4-45F9-A6D1-139C067CEB7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9FE72EE-BD9D-4601-B9D2-5D9B9A36DD4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67B57F9-9296-49FE-BE42-6B02D158BEB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992AB3C-D051-44B1-A8AF-A32A36C548C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3AB1466-84FB-47D7-A2E8-801DE50B13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15262CD-3146-41B7-831C-C7B9409A6C6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60231E7-9237-4E4B-BCDF-6A260EC2486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A7A20C2-15B8-49EA-B1E1-12BC550F256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A9E1331-CC1F-43B0-A0B9-06F3ADA7D73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C131293-2B1F-42C0-8BBB-BEA74FADEAA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392D03-B37F-4B2B-A186-AC80A663471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A8C809B-7CF9-47D4-8097-7999DF819CA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52959F4-A83A-448C-9FF8-31A849FA123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E3134AD-0613-4FCD-ABB0-CA60987D13F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DFA95D5-8EB3-4296-A492-FB8199AC17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4E809B3-BD99-462D-BA14-9E7CB37914D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D9571F0-04BB-4EBB-B49D-6B096CD522C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94A40E4-A36B-4EEF-ACA3-85D921DCF36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41C4A2-2372-420B-9CB5-C1AF2F170E0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9A89573-E212-4E1A-B126-D91CB4374CC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323CCC5-77EE-4C29-B7DD-5FFFB8CAFB1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F58C8BC-C457-45C1-95FF-6E70910A592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48DF703-4A63-4B4D-BBF1-A38D86BA3C3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8887E7D-FAA0-45FF-834D-305CD27E478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8E92FFC-1106-4966-918A-C8F670EA2D2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AC4E184-A53E-49B6-A630-D82AE17F0DB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53AB62A-4D9A-41AB-945E-7B594B43A01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F3F06E8-8455-42EE-A5BA-616D5316CC2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AC7DB86-3504-49E0-BFAE-81376A04458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6294B3B-C56D-42D9-9860-E418950B747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DB36950-17E8-4AC1-AA7F-8B8B97A8F62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31E64CB-6B89-48A8-B37B-82CCC38F75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5FE7D4-9D7C-46ED-9B6C-87CF12F806E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F585728-8B60-435C-9520-0898966CDC7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4A9A698-6544-4A1C-8CF1-C3921A2C2C8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A2EE298-A636-4D2A-87D3-9A095DE1F9D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0227759-8BAA-491E-9895-061CD8022F0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EA7BE2C-0250-44A3-BA88-37A87270A01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4B285BC-215A-4C72-97B1-C02388AC2FF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86BEBFA-B4FF-4544-8A47-E1B39FBFA50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4FC8FF3-5F1D-4433-8B14-8F404BBD6E0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473</Words>
  <Application>Microsoft Office PowerPoint</Application>
  <PresentationFormat>Grand écran</PresentationFormat>
  <Paragraphs>250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Annapolis</vt:lpstr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13</cp:revision>
  <dcterms:created xsi:type="dcterms:W3CDTF">2019-05-28T07:36:28Z</dcterms:created>
  <dcterms:modified xsi:type="dcterms:W3CDTF">2019-05-29T07:28:25Z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