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B9B"/>
    <a:srgbClr val="FFFFFF"/>
    <a:srgbClr val="276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54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1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5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23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82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1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97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6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27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1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tx1"/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05931A-1D38-487E-86A9-394D4D89A353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7BC7A4-072A-4AFF-83A3-B360D1A66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7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CEC50-329F-4336-87D7-9C316F307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612" y="1499753"/>
            <a:ext cx="8001000" cy="2971801"/>
          </a:xfrm>
        </p:spPr>
        <p:txBody>
          <a:bodyPr/>
          <a:lstStyle/>
          <a:p>
            <a:r>
              <a:rPr lang="fr-FR" sz="5400" b="1" dirty="0">
                <a:solidFill>
                  <a:srgbClr val="236B9B"/>
                </a:solidFill>
              </a:rPr>
              <a:t>Langages et termes INFORMATIQUE </a:t>
            </a:r>
            <a:r>
              <a:rPr lang="fr-FR" b="1" dirty="0"/>
              <a:t>informatiquea</a:t>
            </a:r>
          </a:p>
        </p:txBody>
      </p:sp>
    </p:spTree>
    <p:extLst>
      <p:ext uri="{BB962C8B-B14F-4D97-AF65-F5344CB8AC3E}">
        <p14:creationId xmlns:p14="http://schemas.microsoft.com/office/powerpoint/2010/main" val="394280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1F8B-6E75-40FF-A3D6-649C589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2675466"/>
            <a:ext cx="8534400" cy="15070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276E9D"/>
                </a:solidFill>
              </a:rPr>
              <a:t>Introduction</a:t>
            </a:r>
            <a:r>
              <a:rPr lang="fr-FR" sz="54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07293-076D-4E24-BF63-2C0514E9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71" y="4033193"/>
            <a:ext cx="5238750" cy="26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2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9E6-375C-4AED-99F2-8EBB03E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4" y="2675466"/>
            <a:ext cx="8534400" cy="1507067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236B9B"/>
                </a:solidFill>
              </a:rPr>
              <a:t>Types de langages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F5708E-E359-4F5C-8256-98C1E35D8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60" y="976043"/>
            <a:ext cx="3404474" cy="169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BFEAC6-B256-41F2-A7BD-F7AE83E6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56" y="4527934"/>
            <a:ext cx="2552700" cy="1790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384A21-1712-410E-8C9B-D0BEBB59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8" y="4064384"/>
            <a:ext cx="2717800" cy="2717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6C18F0D-5DD2-4D70-B9E9-F42648BB7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06" y="976043"/>
            <a:ext cx="1579067" cy="17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9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F0077-8906-4E38-A112-75142B42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30" y="589586"/>
            <a:ext cx="8534400" cy="1507067"/>
          </a:xfrm>
        </p:spPr>
        <p:txBody>
          <a:bodyPr/>
          <a:lstStyle/>
          <a:p>
            <a:r>
              <a:rPr lang="fr-FR" dirty="0">
                <a:solidFill>
                  <a:srgbClr val="236B9B"/>
                </a:solidFill>
              </a:rPr>
              <a:t>Langages généraux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66445-2BF8-407B-AA7C-6AAE5F27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25" y="2652480"/>
            <a:ext cx="2317976" cy="2561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F75697-8A78-4F2A-8AD2-783693806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21" y="1819564"/>
            <a:ext cx="2026118" cy="3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0027A-D130-4130-914E-1F6D154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21" y="691187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236B9B"/>
                </a:solidFill>
              </a:rPr>
              <a:t>Langages web(</a:t>
            </a:r>
            <a:r>
              <a:rPr lang="fr-FR" sz="3200" dirty="0" err="1">
                <a:solidFill>
                  <a:srgbClr val="236B9B"/>
                </a:solidFill>
              </a:rPr>
              <a:t>front-end</a:t>
            </a:r>
            <a:r>
              <a:rPr lang="fr-FR" sz="3200" dirty="0">
                <a:solidFill>
                  <a:srgbClr val="236B9B"/>
                </a:solidFill>
              </a:rPr>
              <a:t>/</a:t>
            </a:r>
            <a:r>
              <a:rPr lang="fr-FR" sz="3200" dirty="0" err="1">
                <a:solidFill>
                  <a:srgbClr val="236B9B"/>
                </a:solidFill>
              </a:rPr>
              <a:t>back-end</a:t>
            </a:r>
            <a:r>
              <a:rPr lang="fr-FR" sz="3200" dirty="0">
                <a:solidFill>
                  <a:srgbClr val="236B9B"/>
                </a:solidFill>
              </a:rPr>
              <a:t>)</a:t>
            </a:r>
            <a:br>
              <a:rPr lang="fr-FR" sz="3200" dirty="0">
                <a:solidFill>
                  <a:srgbClr val="236B9B"/>
                </a:solidFill>
              </a:rPr>
            </a:br>
            <a:r>
              <a:rPr lang="fr-FR" sz="3200" dirty="0">
                <a:solidFill>
                  <a:srgbClr val="236B9B"/>
                </a:solidFill>
              </a:rPr>
              <a:t>et langages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A3A5A5-2207-46B5-ADAF-89D1E37B2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1" y="2389909"/>
            <a:ext cx="2078182" cy="20781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0E7943-3A97-4421-B4A6-18EDF71E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48" y="2474815"/>
            <a:ext cx="1932998" cy="19329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4060DE-A550-4744-8EBD-F4859329A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19" y="2519337"/>
            <a:ext cx="1797308" cy="20272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8ECB48-003E-4EFE-9EC1-62AB1B109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84" y="2659423"/>
            <a:ext cx="2736273" cy="153915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C55D-1BF2-44B9-9784-F481C356E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7" y="4519660"/>
            <a:ext cx="2143125" cy="2143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BC3496-6524-464A-909A-B0433B290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64" y="4480405"/>
            <a:ext cx="3165764" cy="166202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F2AF891-3B8C-4619-B61D-FD55F109A2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4519660"/>
            <a:ext cx="3252332" cy="19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B526-304D-4F40-9B2B-24B1F409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8" y="617296"/>
            <a:ext cx="8534400" cy="1507067"/>
          </a:xfrm>
        </p:spPr>
        <p:txBody>
          <a:bodyPr/>
          <a:lstStyle/>
          <a:p>
            <a:r>
              <a:rPr lang="fr-FR" dirty="0">
                <a:solidFill>
                  <a:srgbClr val="236B9B"/>
                </a:solidFill>
              </a:rPr>
              <a:t>Les termes informatique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1C8556-C31E-470F-8757-0C60D26C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2542309"/>
            <a:ext cx="3029222" cy="30292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D7A12-43B4-477C-B630-DE544309A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7594"/>
            <a:ext cx="3171536" cy="23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F7FB9-2BD5-4F5A-953B-AACE8BE0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57" y="2675466"/>
            <a:ext cx="8534400" cy="1507067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236B9B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689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364</TotalTime>
  <Words>27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Langages et termes INFORMATIQUE informatiquea</vt:lpstr>
      <vt:lpstr>Introduction </vt:lpstr>
      <vt:lpstr>Types de langages </vt:lpstr>
      <vt:lpstr>Langages généraux</vt:lpstr>
      <vt:lpstr>Langages web(front-end/back-end) et langages de données</vt:lpstr>
      <vt:lpstr>Les termes informatique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Langages et termes INFORMATIQUE informatique</dc:title>
  <dc:creator>59014-18-02</dc:creator>
  <cp:lastModifiedBy>59014-18-02</cp:lastModifiedBy>
  <cp:revision>2</cp:revision>
  <dcterms:created xsi:type="dcterms:W3CDTF">2025-10-01T07:01:43Z</dcterms:created>
  <dcterms:modified xsi:type="dcterms:W3CDTF">2025-10-01T13:06:00Z</dcterms:modified>
</cp:coreProperties>
</file>