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hurBfdSNrwqozs+6nyBrvZmVes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090f26f7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090f26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Clasificación de Enfermedad Cardíaca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de Machine Learning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Adri</a:t>
            </a:r>
            <a:r>
              <a:rPr lang="en-US"/>
              <a:t>án Fernández Rubio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20/04/2025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de Confusión - KNN</a:t>
            </a:r>
            <a:endParaRPr/>
          </a:p>
        </p:txBody>
      </p:sp>
      <p:pic>
        <p:nvPicPr>
          <p:cNvPr descr="download-3.png" id="141" name="Google Shape;1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425" y="1638350"/>
            <a:ext cx="5542384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de Confusión - Random Forest</a:t>
            </a:r>
            <a:endParaRPr/>
          </a:p>
        </p:txBody>
      </p:sp>
      <p:pic>
        <p:nvPicPr>
          <p:cNvPr descr="download-5.png" id="147" name="Google Shape;1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800" y="1805075"/>
            <a:ext cx="5556558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Curvas ROC Comparativas</a:t>
            </a:r>
            <a:endParaRPr/>
          </a:p>
        </p:txBody>
      </p:sp>
      <p:pic>
        <p:nvPicPr>
          <p:cNvPr descr="download-6.png" id="153" name="Google Shape;1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575" y="1371600"/>
            <a:ext cx="5217112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/>
          </a:p>
        </p:txBody>
      </p:sp>
      <p:sp>
        <p:nvSpPr>
          <p:cNvPr id="159" name="Google Shape;15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Random Forest fue el mejor modelo.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Buen preprocesamiento mejoró resultados.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Futuras mejoras: más datos, optimización de hiperparámetros.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Objetivo: Predecir enfermedad cardíaca.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Importancia: Ayuda en diagnóstico clínico temprano.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UCI Machine Learning Repository.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Variables: edad, sexo, presión arterial, colesterol,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Preprocesamiento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Pasos: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Eliminación de columna ID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Imputación de nulos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Capping de outliers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Codificación One-Hot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Escalado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Modelos Utilizados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Logistic Regression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K-Nearest Neighbors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Random Forest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Boxplots después de limpieza</a:t>
            </a:r>
            <a:endParaRPr/>
          </a:p>
        </p:txBody>
      </p:sp>
      <p:pic>
        <p:nvPicPr>
          <p:cNvPr id="115" name="Google Shape;115;p6" title="BoxPlots_oldpea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025" y="4782274"/>
            <a:ext cx="5040426" cy="13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 title="BoxPlots_chol_thalch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100" y="2843126"/>
            <a:ext cx="4131853" cy="20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6" title="BoxPlots_age_trestbp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675" y="1580525"/>
            <a:ext cx="4475425" cy="2184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090f26f72_0_0"/>
          <p:cNvSpPr txBox="1"/>
          <p:nvPr>
            <p:ph type="title"/>
          </p:nvPr>
        </p:nvSpPr>
        <p:spPr>
          <a:xfrm>
            <a:off x="390525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Gráfica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Correlaciones</a:t>
            </a:r>
            <a:endParaRPr/>
          </a:p>
        </p:txBody>
      </p:sp>
      <p:pic>
        <p:nvPicPr>
          <p:cNvPr descr="download.png" id="123" name="Google Shape;123;g35090f26f7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2425" y="1304925"/>
            <a:ext cx="5865801" cy="482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Correlación de Variables con Target</a:t>
            </a:r>
            <a:endParaRPr/>
          </a:p>
        </p:txBody>
      </p:sp>
      <p:pic>
        <p:nvPicPr>
          <p:cNvPr descr="download-1.png" id="129" name="Google Shape;1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8325" y="1638375"/>
            <a:ext cx="4167801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de Confusión - Logistic Regression</a:t>
            </a:r>
            <a:endParaRPr/>
          </a:p>
        </p:txBody>
      </p:sp>
      <p:pic>
        <p:nvPicPr>
          <p:cNvPr descr="download-2.png" id="135" name="Google Shape;1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8025" y="1905125"/>
            <a:ext cx="5542384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