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"/>
            <a:ext cx="7620000" cy="6248400"/>
          </a:xfrm>
        </p:spPr>
        <p:txBody>
          <a:bodyPr/>
          <a:lstStyle/>
          <a:p>
            <a:r>
              <a:rPr lang="en-GB" dirty="0" smtClean="0"/>
              <a:t>DEFAULT PAGE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2965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4973"/>
            <a:ext cx="7315200" cy="5216979"/>
          </a:xfrm>
        </p:spPr>
      </p:pic>
    </p:spTree>
    <p:extLst>
      <p:ext uri="{BB962C8B-B14F-4D97-AF65-F5344CB8AC3E}">
        <p14:creationId xmlns:p14="http://schemas.microsoft.com/office/powerpoint/2010/main" val="31149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1772"/>
            <a:ext cx="7315200" cy="5230981"/>
          </a:xfrm>
        </p:spPr>
      </p:pic>
    </p:spTree>
    <p:extLst>
      <p:ext uri="{BB962C8B-B14F-4D97-AF65-F5344CB8AC3E}">
        <p14:creationId xmlns:p14="http://schemas.microsoft.com/office/powerpoint/2010/main" val="70345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71346"/>
            <a:ext cx="7696200" cy="5451833"/>
          </a:xfrm>
        </p:spPr>
      </p:pic>
    </p:spTree>
    <p:extLst>
      <p:ext uri="{BB962C8B-B14F-4D97-AF65-F5344CB8AC3E}">
        <p14:creationId xmlns:p14="http://schemas.microsoft.com/office/powerpoint/2010/main" val="393922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3666"/>
            <a:ext cx="7467600" cy="6126430"/>
          </a:xfrm>
        </p:spPr>
      </p:pic>
    </p:spTree>
    <p:extLst>
      <p:ext uri="{BB962C8B-B14F-4D97-AF65-F5344CB8AC3E}">
        <p14:creationId xmlns:p14="http://schemas.microsoft.com/office/powerpoint/2010/main" val="332106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7772400" cy="5257800"/>
          </a:xfrm>
        </p:spPr>
      </p:pic>
    </p:spTree>
    <p:extLst>
      <p:ext uri="{BB962C8B-B14F-4D97-AF65-F5344CB8AC3E}">
        <p14:creationId xmlns:p14="http://schemas.microsoft.com/office/powerpoint/2010/main" val="323725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7848600" cy="5928361"/>
          </a:xfrm>
        </p:spPr>
        <p:txBody>
          <a:bodyPr/>
          <a:lstStyle/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372943" cy="52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8641"/>
            <a:ext cx="7848600" cy="5608642"/>
          </a:xfrm>
        </p:spPr>
      </p:pic>
    </p:spTree>
    <p:extLst>
      <p:ext uri="{BB962C8B-B14F-4D97-AF65-F5344CB8AC3E}">
        <p14:creationId xmlns:p14="http://schemas.microsoft.com/office/powerpoint/2010/main" val="371965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04005"/>
            <a:ext cx="7848601" cy="5612408"/>
          </a:xfrm>
        </p:spPr>
      </p:pic>
    </p:spTree>
    <p:extLst>
      <p:ext uri="{BB962C8B-B14F-4D97-AF65-F5344CB8AC3E}">
        <p14:creationId xmlns:p14="http://schemas.microsoft.com/office/powerpoint/2010/main" val="11035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/>
          <a:lstStyle/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09600"/>
            <a:ext cx="792264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2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7467600" cy="5957704"/>
          </a:xfrm>
        </p:spPr>
      </p:pic>
    </p:spTree>
    <p:extLst>
      <p:ext uri="{BB962C8B-B14F-4D97-AF65-F5344CB8AC3E}">
        <p14:creationId xmlns:p14="http://schemas.microsoft.com/office/powerpoint/2010/main" val="23044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1"/>
            <a:ext cx="7848600" cy="5257800"/>
          </a:xfrm>
        </p:spPr>
      </p:pic>
    </p:spTree>
    <p:extLst>
      <p:ext uri="{BB962C8B-B14F-4D97-AF65-F5344CB8AC3E}">
        <p14:creationId xmlns:p14="http://schemas.microsoft.com/office/powerpoint/2010/main" val="366769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48337"/>
            <a:ext cx="7315200" cy="5221651"/>
          </a:xfrm>
        </p:spPr>
      </p:pic>
    </p:spTree>
    <p:extLst>
      <p:ext uri="{BB962C8B-B14F-4D97-AF65-F5344CB8AC3E}">
        <p14:creationId xmlns:p14="http://schemas.microsoft.com/office/powerpoint/2010/main" val="26016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6937"/>
            <a:ext cx="7315200" cy="5200650"/>
          </a:xfrm>
        </p:spPr>
      </p:pic>
    </p:spTree>
    <p:extLst>
      <p:ext uri="{BB962C8B-B14F-4D97-AF65-F5344CB8AC3E}">
        <p14:creationId xmlns:p14="http://schemas.microsoft.com/office/powerpoint/2010/main" val="3354634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2267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Afrah</dc:creator>
  <cp:lastModifiedBy>Ayesha</cp:lastModifiedBy>
  <cp:revision>7</cp:revision>
  <dcterms:created xsi:type="dcterms:W3CDTF">2006-08-16T00:00:00Z</dcterms:created>
  <dcterms:modified xsi:type="dcterms:W3CDTF">2024-11-03T06:22:49Z</dcterms:modified>
</cp:coreProperties>
</file>