
<file path=[Content_Types].xml><?xml version="1.0" encoding="utf-8"?>
<Types xmlns="http://schemas.openxmlformats.org/package/2006/content-types">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365" r:id="rId6"/>
    <p:sldId id="311" r:id="rId7"/>
    <p:sldId id="312" r:id="rId8"/>
    <p:sldId id="370" r:id="rId9"/>
    <p:sldId id="371" r:id="rId10"/>
    <p:sldId id="372" r:id="rId11"/>
    <p:sldId id="373" r:id="rId12"/>
    <p:sldId id="374" r:id="rId13"/>
    <p:sldId id="375" r:id="rId14"/>
    <p:sldId id="378" r:id="rId15"/>
  </p:sldIdLst>
  <p:sldSz cx="9144000" cy="5143500" type="screen16x9"/>
  <p:notesSz cx="6858000" cy="9144000"/>
  <p:embeddedFontLst>
    <p:embeddedFont>
      <p:font typeface="Viga" panose="020B0800030000020004"/>
      <p:regular r:id="rId19"/>
    </p:embeddedFont>
    <p:embeddedFont>
      <p:font typeface="DM Sans"/>
      <p:regular r:id="rId20"/>
    </p:embeddedFont>
    <p:embeddedFont>
      <p:font typeface="Calibri" panose="020F0502020204030204"/>
      <p:regular r:id="rId21"/>
      <p:bold r:id="rId22"/>
      <p:italic r:id="rId23"/>
      <p:boldItalic r:id="rId24"/>
    </p:embeddedFont>
    <p:embeddedFont>
      <p:font typeface="Wingdings 3" panose="05040102010807070707" charset="2"/>
      <p:regular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499" userDrawn="1">
          <p15:clr>
            <a:srgbClr val="9AA0A6"/>
          </p15:clr>
        </p15:guide>
        <p15:guide id="2" pos="2949" userDrawn="1">
          <p15:clr>
            <a:srgbClr val="9AA0A6"/>
          </p15:clr>
        </p15:guide>
        <p15:guide id="3" pos="480" userDrawn="1">
          <p15:clr>
            <a:srgbClr val="9AA0A6"/>
          </p15:clr>
        </p15:guide>
        <p15:guide id="4" orient="horz" pos="1810" userDrawn="1">
          <p15:clr>
            <a:srgbClr val="9AA0A6"/>
          </p15:clr>
        </p15:guide>
        <p15:guide id="5" orient="horz" pos="2652" userDrawn="1">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p:scale>
          <a:sx n="95" d="100"/>
          <a:sy n="95" d="100"/>
        </p:scale>
        <p:origin x="1090" y="528"/>
      </p:cViewPr>
      <p:guideLst>
        <p:guide orient="horz" pos="499"/>
        <p:guide pos="2949"/>
        <p:guide pos="480"/>
        <p:guide orient="horz" pos="1810"/>
        <p:guide orient="horz" pos="265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5" Type="http://schemas.openxmlformats.org/officeDocument/2006/relationships/font" Target="fonts/font7.fntdata"/><Relationship Id="rId24" Type="http://schemas.openxmlformats.org/officeDocument/2006/relationships/font" Target="fonts/font6.fntdata"/><Relationship Id="rId23" Type="http://schemas.openxmlformats.org/officeDocument/2006/relationships/font" Target="fonts/font5.fntdata"/><Relationship Id="rId22" Type="http://schemas.openxmlformats.org/officeDocument/2006/relationships/font" Target="fonts/font4.fntdata"/><Relationship Id="rId21" Type="http://schemas.openxmlformats.org/officeDocument/2006/relationships/font" Target="fonts/font3.fntdata"/><Relationship Id="rId20" Type="http://schemas.openxmlformats.org/officeDocument/2006/relationships/font" Target="fonts/font2.fntdata"/><Relationship Id="rId2" Type="http://schemas.openxmlformats.org/officeDocument/2006/relationships/theme" Target="theme/theme1.xml"/><Relationship Id="rId19" Type="http://schemas.openxmlformats.org/officeDocument/2006/relationships/font" Target="fonts/font1.fntdata"/><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54"/>
        <p:cNvGrpSpPr/>
        <p:nvPr/>
      </p:nvGrpSpPr>
      <p:grpSpPr>
        <a:xfrm>
          <a:off x="0" y="0"/>
          <a:ext cx="0" cy="0"/>
          <a:chOff x="0" y="0"/>
          <a:chExt cx="0" cy="0"/>
        </a:xfrm>
      </p:grpSpPr>
      <p:sp>
        <p:nvSpPr>
          <p:cNvPr id="155" name="Google Shape;15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92"/>
        <p:cNvGrpSpPr/>
        <p:nvPr/>
      </p:nvGrpSpPr>
      <p:grpSpPr>
        <a:xfrm>
          <a:off x="0" y="0"/>
          <a:ext cx="0" cy="0"/>
          <a:chOff x="0" y="0"/>
          <a:chExt cx="0" cy="0"/>
        </a:xfrm>
      </p:grpSpPr>
      <p:sp>
        <p:nvSpPr>
          <p:cNvPr id="293" name="Google Shape;293;g6bdca54fc3_0_274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6bdca54fc3_0_274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92"/>
        <p:cNvGrpSpPr/>
        <p:nvPr/>
      </p:nvGrpSpPr>
      <p:grpSpPr>
        <a:xfrm>
          <a:off x="0" y="0"/>
          <a:ext cx="0" cy="0"/>
          <a:chOff x="0" y="0"/>
          <a:chExt cx="0" cy="0"/>
        </a:xfrm>
      </p:grpSpPr>
      <p:sp>
        <p:nvSpPr>
          <p:cNvPr id="293" name="Google Shape;293;g6bdca54fc3_0_274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6bdca54fc3_0_274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24"/>
        <p:cNvGrpSpPr/>
        <p:nvPr/>
      </p:nvGrpSpPr>
      <p:grpSpPr>
        <a:xfrm>
          <a:off x="0" y="0"/>
          <a:ext cx="0" cy="0"/>
          <a:chOff x="0" y="0"/>
          <a:chExt cx="0" cy="0"/>
        </a:xfrm>
      </p:grpSpPr>
      <p:sp>
        <p:nvSpPr>
          <p:cNvPr id="325" name="Google Shape;325;g6bb4ddd667_0_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6bb4ddd667_0_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92"/>
        <p:cNvGrpSpPr/>
        <p:nvPr/>
      </p:nvGrpSpPr>
      <p:grpSpPr>
        <a:xfrm>
          <a:off x="0" y="0"/>
          <a:ext cx="0" cy="0"/>
          <a:chOff x="0" y="0"/>
          <a:chExt cx="0" cy="0"/>
        </a:xfrm>
      </p:grpSpPr>
      <p:sp>
        <p:nvSpPr>
          <p:cNvPr id="293" name="Google Shape;293;g6bdca54fc3_0_274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6bdca54fc3_0_274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92"/>
        <p:cNvGrpSpPr/>
        <p:nvPr/>
      </p:nvGrpSpPr>
      <p:grpSpPr>
        <a:xfrm>
          <a:off x="0" y="0"/>
          <a:ext cx="0" cy="0"/>
          <a:chOff x="0" y="0"/>
          <a:chExt cx="0" cy="0"/>
        </a:xfrm>
      </p:grpSpPr>
      <p:sp>
        <p:nvSpPr>
          <p:cNvPr id="293" name="Google Shape;293;g6bdca54fc3_0_274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6bdca54fc3_0_274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92"/>
        <p:cNvGrpSpPr/>
        <p:nvPr/>
      </p:nvGrpSpPr>
      <p:grpSpPr>
        <a:xfrm>
          <a:off x="0" y="0"/>
          <a:ext cx="0" cy="0"/>
          <a:chOff x="0" y="0"/>
          <a:chExt cx="0" cy="0"/>
        </a:xfrm>
      </p:grpSpPr>
      <p:sp>
        <p:nvSpPr>
          <p:cNvPr id="293" name="Google Shape;293;g6bdca54fc3_0_274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6bdca54fc3_0_274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92"/>
        <p:cNvGrpSpPr/>
        <p:nvPr/>
      </p:nvGrpSpPr>
      <p:grpSpPr>
        <a:xfrm>
          <a:off x="0" y="0"/>
          <a:ext cx="0" cy="0"/>
          <a:chOff x="0" y="0"/>
          <a:chExt cx="0" cy="0"/>
        </a:xfrm>
      </p:grpSpPr>
      <p:sp>
        <p:nvSpPr>
          <p:cNvPr id="293" name="Google Shape;293;g6bdca54fc3_0_274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6bdca54fc3_0_274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92"/>
        <p:cNvGrpSpPr/>
        <p:nvPr/>
      </p:nvGrpSpPr>
      <p:grpSpPr>
        <a:xfrm>
          <a:off x="0" y="0"/>
          <a:ext cx="0" cy="0"/>
          <a:chOff x="0" y="0"/>
          <a:chExt cx="0" cy="0"/>
        </a:xfrm>
      </p:grpSpPr>
      <p:sp>
        <p:nvSpPr>
          <p:cNvPr id="293" name="Google Shape;293;g6bdca54fc3_0_274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6bdca54fc3_0_274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92"/>
        <p:cNvGrpSpPr/>
        <p:nvPr/>
      </p:nvGrpSpPr>
      <p:grpSpPr>
        <a:xfrm>
          <a:off x="0" y="0"/>
          <a:ext cx="0" cy="0"/>
          <a:chOff x="0" y="0"/>
          <a:chExt cx="0" cy="0"/>
        </a:xfrm>
      </p:grpSpPr>
      <p:sp>
        <p:nvSpPr>
          <p:cNvPr id="293" name="Google Shape;293;g6bdca54fc3_0_274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6bdca54fc3_0_274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5" Type="http://schemas.openxmlformats.org/officeDocument/2006/relationships/hyperlink" Target="https://stories.freepik.com/?utm_source=slidesgo_template&amp;utm_medium=referral-link&amp;utm_campaign=slidesgo_contents_of_this_template&amp;utm_term=stories_by_freepik&amp;utm_content=stories" TargetMode="External"/><Relationship Id="rId4" Type="http://schemas.openxmlformats.org/officeDocument/2006/relationships/hyperlink" Target="http://bit.ly/2TtBDfr" TargetMode="External"/><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4974350" y="527325"/>
            <a:ext cx="3769500" cy="2915100"/>
          </a:xfrm>
          <a:prstGeom prst="rect">
            <a:avLst/>
          </a:prstGeom>
        </p:spPr>
        <p:txBody>
          <a:bodyPr spcFirstLastPara="1" wrap="square" lIns="91425" tIns="91425" rIns="91425" bIns="91425" anchor="b" anchorCtr="0">
            <a:noAutofit/>
          </a:bodyPr>
          <a:lstStyle>
            <a:lvl1pPr lvl="0">
              <a:spcBef>
                <a:spcPts val="0"/>
              </a:spcBef>
              <a:spcAft>
                <a:spcPts val="0"/>
              </a:spcAft>
              <a:buClr>
                <a:srgbClr val="1F1C51"/>
              </a:buClr>
              <a:buSzPts val="4800"/>
              <a:buNone/>
              <a:defRPr sz="4800">
                <a:solidFill>
                  <a:srgbClr val="1F1C51"/>
                </a:solidFill>
              </a:defRPr>
            </a:lvl1pPr>
            <a:lvl2pPr lvl="1">
              <a:spcBef>
                <a:spcPts val="0"/>
              </a:spcBef>
              <a:spcAft>
                <a:spcPts val="0"/>
              </a:spcAft>
              <a:buClr>
                <a:srgbClr val="1F1C51"/>
              </a:buClr>
              <a:buSzPts val="6000"/>
              <a:buNone/>
              <a:defRPr sz="6000">
                <a:solidFill>
                  <a:srgbClr val="1F1C51"/>
                </a:solidFill>
              </a:defRPr>
            </a:lvl2pPr>
            <a:lvl3pPr lvl="2">
              <a:spcBef>
                <a:spcPts val="0"/>
              </a:spcBef>
              <a:spcAft>
                <a:spcPts val="0"/>
              </a:spcAft>
              <a:buClr>
                <a:srgbClr val="1F1C51"/>
              </a:buClr>
              <a:buSzPts val="6000"/>
              <a:buNone/>
              <a:defRPr sz="6000">
                <a:solidFill>
                  <a:srgbClr val="1F1C51"/>
                </a:solidFill>
              </a:defRPr>
            </a:lvl3pPr>
            <a:lvl4pPr lvl="3">
              <a:spcBef>
                <a:spcPts val="0"/>
              </a:spcBef>
              <a:spcAft>
                <a:spcPts val="0"/>
              </a:spcAft>
              <a:buClr>
                <a:srgbClr val="1F1C51"/>
              </a:buClr>
              <a:buSzPts val="6000"/>
              <a:buNone/>
              <a:defRPr sz="6000">
                <a:solidFill>
                  <a:srgbClr val="1F1C51"/>
                </a:solidFill>
              </a:defRPr>
            </a:lvl4pPr>
            <a:lvl5pPr lvl="4">
              <a:spcBef>
                <a:spcPts val="0"/>
              </a:spcBef>
              <a:spcAft>
                <a:spcPts val="0"/>
              </a:spcAft>
              <a:buClr>
                <a:srgbClr val="1F1C51"/>
              </a:buClr>
              <a:buSzPts val="6000"/>
              <a:buNone/>
              <a:defRPr sz="6000">
                <a:solidFill>
                  <a:srgbClr val="1F1C51"/>
                </a:solidFill>
              </a:defRPr>
            </a:lvl5pPr>
            <a:lvl6pPr lvl="5">
              <a:spcBef>
                <a:spcPts val="0"/>
              </a:spcBef>
              <a:spcAft>
                <a:spcPts val="0"/>
              </a:spcAft>
              <a:buClr>
                <a:srgbClr val="1F1C51"/>
              </a:buClr>
              <a:buSzPts val="6000"/>
              <a:buNone/>
              <a:defRPr sz="6000">
                <a:solidFill>
                  <a:srgbClr val="1F1C51"/>
                </a:solidFill>
              </a:defRPr>
            </a:lvl6pPr>
            <a:lvl7pPr lvl="6">
              <a:spcBef>
                <a:spcPts val="0"/>
              </a:spcBef>
              <a:spcAft>
                <a:spcPts val="0"/>
              </a:spcAft>
              <a:buClr>
                <a:srgbClr val="1F1C51"/>
              </a:buClr>
              <a:buSzPts val="6000"/>
              <a:buNone/>
              <a:defRPr sz="6000">
                <a:solidFill>
                  <a:srgbClr val="1F1C51"/>
                </a:solidFill>
              </a:defRPr>
            </a:lvl7pPr>
            <a:lvl8pPr lvl="7">
              <a:spcBef>
                <a:spcPts val="0"/>
              </a:spcBef>
              <a:spcAft>
                <a:spcPts val="0"/>
              </a:spcAft>
              <a:buClr>
                <a:srgbClr val="1F1C51"/>
              </a:buClr>
              <a:buSzPts val="6000"/>
              <a:buNone/>
              <a:defRPr sz="6000">
                <a:solidFill>
                  <a:srgbClr val="1F1C51"/>
                </a:solidFill>
              </a:defRPr>
            </a:lvl8pPr>
            <a:lvl9pPr lvl="8">
              <a:spcBef>
                <a:spcPts val="0"/>
              </a:spcBef>
              <a:spcAft>
                <a:spcPts val="0"/>
              </a:spcAft>
              <a:buClr>
                <a:srgbClr val="1F1C51"/>
              </a:buClr>
              <a:buSzPts val="6000"/>
              <a:buNone/>
              <a:defRPr sz="6000">
                <a:solidFill>
                  <a:srgbClr val="1F1C51"/>
                </a:solidFill>
              </a:defRPr>
            </a:lvl9pPr>
          </a:lstStyle>
          <a:p/>
        </p:txBody>
      </p:sp>
      <p:sp>
        <p:nvSpPr>
          <p:cNvPr id="10" name="Google Shape;10;p2"/>
          <p:cNvSpPr txBox="1">
            <a:spLocks noGrp="1"/>
          </p:cNvSpPr>
          <p:nvPr>
            <p:ph type="subTitle" idx="1"/>
          </p:nvPr>
        </p:nvSpPr>
        <p:spPr>
          <a:xfrm>
            <a:off x="4974350" y="3518775"/>
            <a:ext cx="3876300" cy="792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rgbClr val="1F1C51"/>
              </a:buClr>
              <a:buSzPts val="1800"/>
              <a:buNone/>
              <a:defRPr>
                <a:solidFill>
                  <a:srgbClr val="1F1C51"/>
                </a:solidFill>
              </a:defRPr>
            </a:lvl1pPr>
            <a:lvl2pPr lvl="1">
              <a:lnSpc>
                <a:spcPct val="100000"/>
              </a:lnSpc>
              <a:spcBef>
                <a:spcPts val="0"/>
              </a:spcBef>
              <a:spcAft>
                <a:spcPts val="0"/>
              </a:spcAft>
              <a:buClr>
                <a:srgbClr val="1F1C51"/>
              </a:buClr>
              <a:buSzPts val="2800"/>
              <a:buNone/>
              <a:defRPr sz="2800">
                <a:solidFill>
                  <a:srgbClr val="1F1C51"/>
                </a:solidFill>
              </a:defRPr>
            </a:lvl2pPr>
            <a:lvl3pPr lvl="2">
              <a:lnSpc>
                <a:spcPct val="100000"/>
              </a:lnSpc>
              <a:spcBef>
                <a:spcPts val="0"/>
              </a:spcBef>
              <a:spcAft>
                <a:spcPts val="0"/>
              </a:spcAft>
              <a:buClr>
                <a:srgbClr val="1F1C51"/>
              </a:buClr>
              <a:buSzPts val="2800"/>
              <a:buNone/>
              <a:defRPr sz="2800">
                <a:solidFill>
                  <a:srgbClr val="1F1C51"/>
                </a:solidFill>
              </a:defRPr>
            </a:lvl3pPr>
            <a:lvl4pPr lvl="3">
              <a:lnSpc>
                <a:spcPct val="100000"/>
              </a:lnSpc>
              <a:spcBef>
                <a:spcPts val="0"/>
              </a:spcBef>
              <a:spcAft>
                <a:spcPts val="0"/>
              </a:spcAft>
              <a:buClr>
                <a:srgbClr val="1F1C51"/>
              </a:buClr>
              <a:buSzPts val="2800"/>
              <a:buNone/>
              <a:defRPr sz="2800">
                <a:solidFill>
                  <a:srgbClr val="1F1C51"/>
                </a:solidFill>
              </a:defRPr>
            </a:lvl4pPr>
            <a:lvl5pPr lvl="4">
              <a:lnSpc>
                <a:spcPct val="100000"/>
              </a:lnSpc>
              <a:spcBef>
                <a:spcPts val="0"/>
              </a:spcBef>
              <a:spcAft>
                <a:spcPts val="0"/>
              </a:spcAft>
              <a:buClr>
                <a:srgbClr val="1F1C51"/>
              </a:buClr>
              <a:buSzPts val="2800"/>
              <a:buNone/>
              <a:defRPr sz="2800">
                <a:solidFill>
                  <a:srgbClr val="1F1C51"/>
                </a:solidFill>
              </a:defRPr>
            </a:lvl5pPr>
            <a:lvl6pPr lvl="5">
              <a:lnSpc>
                <a:spcPct val="100000"/>
              </a:lnSpc>
              <a:spcBef>
                <a:spcPts val="0"/>
              </a:spcBef>
              <a:spcAft>
                <a:spcPts val="0"/>
              </a:spcAft>
              <a:buClr>
                <a:srgbClr val="1F1C51"/>
              </a:buClr>
              <a:buSzPts val="2800"/>
              <a:buNone/>
              <a:defRPr sz="2800">
                <a:solidFill>
                  <a:srgbClr val="1F1C51"/>
                </a:solidFill>
              </a:defRPr>
            </a:lvl6pPr>
            <a:lvl7pPr lvl="6">
              <a:lnSpc>
                <a:spcPct val="100000"/>
              </a:lnSpc>
              <a:spcBef>
                <a:spcPts val="0"/>
              </a:spcBef>
              <a:spcAft>
                <a:spcPts val="0"/>
              </a:spcAft>
              <a:buClr>
                <a:srgbClr val="1F1C51"/>
              </a:buClr>
              <a:buSzPts val="2800"/>
              <a:buNone/>
              <a:defRPr sz="2800">
                <a:solidFill>
                  <a:srgbClr val="1F1C51"/>
                </a:solidFill>
              </a:defRPr>
            </a:lvl7pPr>
            <a:lvl8pPr lvl="7">
              <a:lnSpc>
                <a:spcPct val="100000"/>
              </a:lnSpc>
              <a:spcBef>
                <a:spcPts val="0"/>
              </a:spcBef>
              <a:spcAft>
                <a:spcPts val="0"/>
              </a:spcAft>
              <a:buClr>
                <a:srgbClr val="1F1C51"/>
              </a:buClr>
              <a:buSzPts val="2800"/>
              <a:buNone/>
              <a:defRPr sz="2800">
                <a:solidFill>
                  <a:srgbClr val="1F1C51"/>
                </a:solidFill>
              </a:defRPr>
            </a:lvl8pPr>
            <a:lvl9pPr lvl="8">
              <a:lnSpc>
                <a:spcPct val="100000"/>
              </a:lnSpc>
              <a:spcBef>
                <a:spcPts val="0"/>
              </a:spcBef>
              <a:spcAft>
                <a:spcPts val="0"/>
              </a:spcAft>
              <a:buClr>
                <a:srgbClr val="1F1C51"/>
              </a:buClr>
              <a:buSzPts val="2800"/>
              <a:buNone/>
              <a:defRPr sz="2800">
                <a:solidFill>
                  <a:srgbClr val="1F1C51"/>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gradFill>
          <a:gsLst>
            <a:gs pos="0">
              <a:srgbClr val="8BE3FF"/>
            </a:gs>
            <a:gs pos="100000">
              <a:srgbClr val="ACFFD9"/>
            </a:gs>
          </a:gsLst>
          <a:lin ang="5400700" scaled="0"/>
        </a:gradFill>
        <a:effectLst/>
      </p:bgPr>
    </p:bg>
    <p:spTree>
      <p:nvGrpSpPr>
        <p:cNvPr id="1" name="Shape 41"/>
        <p:cNvGrpSpPr/>
        <p:nvPr/>
      </p:nvGrpSpPr>
      <p:grpSpPr>
        <a:xfrm>
          <a:off x="0" y="0"/>
          <a:ext cx="0" cy="0"/>
          <a:chOff x="0" y="0"/>
          <a:chExt cx="0" cy="0"/>
        </a:xfrm>
      </p:grpSpPr>
      <p:sp>
        <p:nvSpPr>
          <p:cNvPr id="42" name="Google Shape;42;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7200"/>
              <a:buNone/>
              <a:defRPr sz="72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3" name="Google Shape;43;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44"/>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 Text">
  <p:cSld name="ONE_COLUMN_TEXT_1">
    <p:spTree>
      <p:nvGrpSpPr>
        <p:cNvPr id="1" name="Shape 64"/>
        <p:cNvGrpSpPr/>
        <p:nvPr/>
      </p:nvGrpSpPr>
      <p:grpSpPr>
        <a:xfrm>
          <a:off x="0" y="0"/>
          <a:ext cx="0" cy="0"/>
          <a:chOff x="0" y="0"/>
          <a:chExt cx="0" cy="0"/>
        </a:xfrm>
      </p:grpSpPr>
      <p:cxnSp>
        <p:nvCxnSpPr>
          <p:cNvPr id="65" name="Google Shape;65;p14"/>
          <p:cNvCxnSpPr/>
          <p:nvPr/>
        </p:nvCxnSpPr>
        <p:spPr>
          <a:xfrm>
            <a:off x="242600" y="608025"/>
            <a:ext cx="8988300" cy="0"/>
          </a:xfrm>
          <a:prstGeom prst="straightConnector1">
            <a:avLst/>
          </a:prstGeom>
          <a:noFill/>
          <a:ln w="19050" cap="flat" cmpd="sng">
            <a:solidFill>
              <a:schemeClr val="accent2"/>
            </a:solidFill>
            <a:prstDash val="solid"/>
            <a:round/>
            <a:headEnd type="oval" w="med" len="med"/>
            <a:tailEnd type="none" w="med" len="med"/>
          </a:ln>
        </p:spPr>
      </p:cxnSp>
      <p:sp>
        <p:nvSpPr>
          <p:cNvPr id="66" name="Google Shape;66;p14"/>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67" name="Google Shape;67;p14"/>
          <p:cNvSpPr txBox="1">
            <a:spLocks noGrp="1"/>
          </p:cNvSpPr>
          <p:nvPr>
            <p:ph type="body" idx="1"/>
          </p:nvPr>
        </p:nvSpPr>
        <p:spPr>
          <a:xfrm>
            <a:off x="5267775" y="2040625"/>
            <a:ext cx="2785200" cy="17895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42900" rtl="0">
              <a:spcBef>
                <a:spcPts val="1600"/>
              </a:spcBef>
              <a:spcAft>
                <a:spcPts val="0"/>
              </a:spcAft>
              <a:buSzPts val="1800"/>
              <a:buChar char="○"/>
              <a:defRPr sz="1800"/>
            </a:lvl2pPr>
            <a:lvl3pPr marL="1371600" lvl="2" indent="-342900" rtl="0">
              <a:spcBef>
                <a:spcPts val="1600"/>
              </a:spcBef>
              <a:spcAft>
                <a:spcPts val="0"/>
              </a:spcAft>
              <a:buSzPts val="1800"/>
              <a:buChar char="■"/>
              <a:defRPr sz="1800"/>
            </a:lvl3pPr>
            <a:lvl4pPr marL="1828800" lvl="3" indent="-342900" rtl="0">
              <a:spcBef>
                <a:spcPts val="1600"/>
              </a:spcBef>
              <a:spcAft>
                <a:spcPts val="0"/>
              </a:spcAft>
              <a:buSzPts val="1800"/>
              <a:buChar char="●"/>
              <a:defRPr sz="1800"/>
            </a:lvl4pPr>
            <a:lvl5pPr marL="2286000" lvl="4" indent="-342900" rtl="0">
              <a:spcBef>
                <a:spcPts val="1600"/>
              </a:spcBef>
              <a:spcAft>
                <a:spcPts val="0"/>
              </a:spcAft>
              <a:buSzPts val="1800"/>
              <a:buChar char="○"/>
              <a:defRPr sz="1800"/>
            </a:lvl5pPr>
            <a:lvl6pPr marL="2743200" lvl="5" indent="-342900" rtl="0">
              <a:spcBef>
                <a:spcPts val="1600"/>
              </a:spcBef>
              <a:spcAft>
                <a:spcPts val="0"/>
              </a:spcAft>
              <a:buSzPts val="1800"/>
              <a:buChar char="■"/>
              <a:defRPr sz="1800"/>
            </a:lvl6pPr>
            <a:lvl7pPr marL="3200400" lvl="6" indent="-342900" rtl="0">
              <a:spcBef>
                <a:spcPts val="1600"/>
              </a:spcBef>
              <a:spcAft>
                <a:spcPts val="0"/>
              </a:spcAft>
              <a:buSzPts val="1800"/>
              <a:buChar char="●"/>
              <a:defRPr sz="1800"/>
            </a:lvl7pPr>
            <a:lvl8pPr marL="3657600" lvl="7" indent="-342900" rtl="0">
              <a:spcBef>
                <a:spcPts val="1600"/>
              </a:spcBef>
              <a:spcAft>
                <a:spcPts val="0"/>
              </a:spcAft>
              <a:buSzPts val="1800"/>
              <a:buChar char="○"/>
              <a:defRPr sz="1800"/>
            </a:lvl8pPr>
            <a:lvl9pPr marL="4114800" lvl="8" indent="-342900" rtl="0">
              <a:spcBef>
                <a:spcPts val="1600"/>
              </a:spcBef>
              <a:spcAft>
                <a:spcPts val="1600"/>
              </a:spcAft>
              <a:buSzPts val="1800"/>
              <a:buChar char="■"/>
              <a:defRPr sz="18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Text 1">
  <p:cSld name="ONE_COLUMN_TEXT_1_1">
    <p:spTree>
      <p:nvGrpSpPr>
        <p:cNvPr id="1" name="Shape 68"/>
        <p:cNvGrpSpPr/>
        <p:nvPr/>
      </p:nvGrpSpPr>
      <p:grpSpPr>
        <a:xfrm>
          <a:off x="0" y="0"/>
          <a:ext cx="0" cy="0"/>
          <a:chOff x="0" y="0"/>
          <a:chExt cx="0" cy="0"/>
        </a:xfrm>
      </p:grpSpPr>
      <p:cxnSp>
        <p:nvCxnSpPr>
          <p:cNvPr id="69" name="Google Shape;69;p15"/>
          <p:cNvCxnSpPr/>
          <p:nvPr/>
        </p:nvCxnSpPr>
        <p:spPr>
          <a:xfrm>
            <a:off x="242600" y="608025"/>
            <a:ext cx="8988300" cy="0"/>
          </a:xfrm>
          <a:prstGeom prst="straightConnector1">
            <a:avLst/>
          </a:prstGeom>
          <a:noFill/>
          <a:ln w="19050" cap="flat" cmpd="sng">
            <a:solidFill>
              <a:schemeClr val="accent2"/>
            </a:solidFill>
            <a:prstDash val="solid"/>
            <a:round/>
            <a:headEnd type="oval" w="med" len="med"/>
            <a:tailEnd type="none" w="med" len="med"/>
          </a:ln>
        </p:spPr>
      </p:cxnSp>
      <p:sp>
        <p:nvSpPr>
          <p:cNvPr id="70" name="Google Shape;70;p15"/>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1" name="Google Shape;71;p15"/>
          <p:cNvSpPr txBox="1">
            <a:spLocks noGrp="1"/>
          </p:cNvSpPr>
          <p:nvPr>
            <p:ph type="body" idx="1"/>
          </p:nvPr>
        </p:nvSpPr>
        <p:spPr>
          <a:xfrm>
            <a:off x="5953575" y="3447525"/>
            <a:ext cx="2430300" cy="11499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p:txBody>
      </p:sp>
      <p:sp>
        <p:nvSpPr>
          <p:cNvPr id="72" name="Google Shape;72;p15"/>
          <p:cNvSpPr txBox="1">
            <a:spLocks noGrp="1"/>
          </p:cNvSpPr>
          <p:nvPr>
            <p:ph type="title" idx="2"/>
          </p:nvPr>
        </p:nvSpPr>
        <p:spPr>
          <a:xfrm>
            <a:off x="5953575" y="2949674"/>
            <a:ext cx="2430300" cy="5397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 Two Columns">
  <p:cSld name="ONE_COLUMN_TEXT_1_1_1">
    <p:spTree>
      <p:nvGrpSpPr>
        <p:cNvPr id="1" name="Shape 73"/>
        <p:cNvGrpSpPr/>
        <p:nvPr/>
      </p:nvGrpSpPr>
      <p:grpSpPr>
        <a:xfrm>
          <a:off x="0" y="0"/>
          <a:ext cx="0" cy="0"/>
          <a:chOff x="0" y="0"/>
          <a:chExt cx="0" cy="0"/>
        </a:xfrm>
      </p:grpSpPr>
      <p:cxnSp>
        <p:nvCxnSpPr>
          <p:cNvPr id="74" name="Google Shape;74;p16"/>
          <p:cNvCxnSpPr/>
          <p:nvPr/>
        </p:nvCxnSpPr>
        <p:spPr>
          <a:xfrm>
            <a:off x="242600" y="608025"/>
            <a:ext cx="8988300" cy="0"/>
          </a:xfrm>
          <a:prstGeom prst="straightConnector1">
            <a:avLst/>
          </a:prstGeom>
          <a:noFill/>
          <a:ln w="19050" cap="flat" cmpd="sng">
            <a:solidFill>
              <a:schemeClr val="accent2"/>
            </a:solidFill>
            <a:prstDash val="solid"/>
            <a:round/>
            <a:headEnd type="oval" w="med" len="med"/>
            <a:tailEnd type="none" w="med" len="med"/>
          </a:ln>
        </p:spPr>
      </p:cxnSp>
      <p:sp>
        <p:nvSpPr>
          <p:cNvPr id="75" name="Google Shape;75;p16"/>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6" name="Google Shape;76;p16"/>
          <p:cNvSpPr txBox="1">
            <a:spLocks noGrp="1"/>
          </p:cNvSpPr>
          <p:nvPr>
            <p:ph type="body" idx="1"/>
          </p:nvPr>
        </p:nvSpPr>
        <p:spPr>
          <a:xfrm>
            <a:off x="5316193" y="3450300"/>
            <a:ext cx="2628600" cy="11499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p:txBody>
      </p:sp>
      <p:sp>
        <p:nvSpPr>
          <p:cNvPr id="77" name="Google Shape;77;p16"/>
          <p:cNvSpPr txBox="1">
            <a:spLocks noGrp="1"/>
          </p:cNvSpPr>
          <p:nvPr>
            <p:ph type="title" idx="2"/>
          </p:nvPr>
        </p:nvSpPr>
        <p:spPr>
          <a:xfrm>
            <a:off x="5316193" y="2952450"/>
            <a:ext cx="2628600" cy="5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p:txBody>
      </p:sp>
      <p:sp>
        <p:nvSpPr>
          <p:cNvPr id="78" name="Google Shape;78;p16"/>
          <p:cNvSpPr txBox="1">
            <a:spLocks noGrp="1"/>
          </p:cNvSpPr>
          <p:nvPr>
            <p:ph type="body" idx="3"/>
          </p:nvPr>
        </p:nvSpPr>
        <p:spPr>
          <a:xfrm>
            <a:off x="1199212" y="3450300"/>
            <a:ext cx="2628600" cy="11499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p:txBody>
      </p:sp>
      <p:sp>
        <p:nvSpPr>
          <p:cNvPr id="79" name="Google Shape;79;p16"/>
          <p:cNvSpPr txBox="1">
            <a:spLocks noGrp="1"/>
          </p:cNvSpPr>
          <p:nvPr>
            <p:ph type="title" idx="4"/>
          </p:nvPr>
        </p:nvSpPr>
        <p:spPr>
          <a:xfrm>
            <a:off x="1199212" y="2952450"/>
            <a:ext cx="2628600" cy="5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 Three Columns ">
  <p:cSld name="ONE_COLUMN_TEXT_1_1_1_1">
    <p:bg>
      <p:bgPr>
        <a:gradFill>
          <a:gsLst>
            <a:gs pos="0">
              <a:srgbClr val="8BE3FF"/>
            </a:gs>
            <a:gs pos="100000">
              <a:srgbClr val="ACFFD9"/>
            </a:gs>
          </a:gsLst>
          <a:lin ang="5400700" scaled="0"/>
        </a:gradFill>
        <a:effectLst/>
      </p:bgPr>
    </p:bg>
    <p:spTree>
      <p:nvGrpSpPr>
        <p:cNvPr id="1" name="Shape 80"/>
        <p:cNvGrpSpPr/>
        <p:nvPr/>
      </p:nvGrpSpPr>
      <p:grpSpPr>
        <a:xfrm>
          <a:off x="0" y="0"/>
          <a:ext cx="0" cy="0"/>
          <a:chOff x="0" y="0"/>
          <a:chExt cx="0" cy="0"/>
        </a:xfrm>
      </p:grpSpPr>
      <p:cxnSp>
        <p:nvCxnSpPr>
          <p:cNvPr id="81" name="Google Shape;81;p17"/>
          <p:cNvCxnSpPr/>
          <p:nvPr/>
        </p:nvCxnSpPr>
        <p:spPr>
          <a:xfrm>
            <a:off x="242600" y="608025"/>
            <a:ext cx="8988300" cy="0"/>
          </a:xfrm>
          <a:prstGeom prst="straightConnector1">
            <a:avLst/>
          </a:prstGeom>
          <a:noFill/>
          <a:ln w="19050" cap="flat" cmpd="sng">
            <a:solidFill>
              <a:schemeClr val="lt1"/>
            </a:solidFill>
            <a:prstDash val="solid"/>
            <a:round/>
            <a:headEnd type="oval" w="med" len="med"/>
            <a:tailEnd type="none" w="med" len="med"/>
          </a:ln>
        </p:spPr>
      </p:cxnSp>
      <p:sp>
        <p:nvSpPr>
          <p:cNvPr id="82" name="Google Shape;82;p17"/>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83" name="Google Shape;83;p17"/>
          <p:cNvSpPr txBox="1">
            <a:spLocks noGrp="1"/>
          </p:cNvSpPr>
          <p:nvPr>
            <p:ph type="body" idx="1"/>
          </p:nvPr>
        </p:nvSpPr>
        <p:spPr>
          <a:xfrm>
            <a:off x="3464998" y="3508236"/>
            <a:ext cx="2214000" cy="11499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p:txBody>
      </p:sp>
      <p:sp>
        <p:nvSpPr>
          <p:cNvPr id="84" name="Google Shape;84;p17"/>
          <p:cNvSpPr txBox="1">
            <a:spLocks noGrp="1"/>
          </p:cNvSpPr>
          <p:nvPr>
            <p:ph type="title" idx="2"/>
          </p:nvPr>
        </p:nvSpPr>
        <p:spPr>
          <a:xfrm>
            <a:off x="3464998" y="3010385"/>
            <a:ext cx="2214000" cy="5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p:txBody>
      </p:sp>
      <p:sp>
        <p:nvSpPr>
          <p:cNvPr id="85" name="Google Shape;85;p17"/>
          <p:cNvSpPr txBox="1">
            <a:spLocks noGrp="1"/>
          </p:cNvSpPr>
          <p:nvPr>
            <p:ph type="body" idx="3"/>
          </p:nvPr>
        </p:nvSpPr>
        <p:spPr>
          <a:xfrm>
            <a:off x="835213" y="3508236"/>
            <a:ext cx="2214000" cy="11499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p:txBody>
      </p:sp>
      <p:sp>
        <p:nvSpPr>
          <p:cNvPr id="86" name="Google Shape;86;p17"/>
          <p:cNvSpPr txBox="1">
            <a:spLocks noGrp="1"/>
          </p:cNvSpPr>
          <p:nvPr>
            <p:ph type="title" idx="4"/>
          </p:nvPr>
        </p:nvSpPr>
        <p:spPr>
          <a:xfrm>
            <a:off x="835213" y="3010385"/>
            <a:ext cx="2214000" cy="5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p:txBody>
      </p:sp>
      <p:sp>
        <p:nvSpPr>
          <p:cNvPr id="87" name="Google Shape;87;p17"/>
          <p:cNvSpPr txBox="1">
            <a:spLocks noGrp="1"/>
          </p:cNvSpPr>
          <p:nvPr>
            <p:ph type="body" idx="5"/>
          </p:nvPr>
        </p:nvSpPr>
        <p:spPr>
          <a:xfrm>
            <a:off x="6094778" y="3508236"/>
            <a:ext cx="2214000" cy="11499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p:txBody>
      </p:sp>
      <p:sp>
        <p:nvSpPr>
          <p:cNvPr id="88" name="Google Shape;88;p17"/>
          <p:cNvSpPr txBox="1">
            <a:spLocks noGrp="1"/>
          </p:cNvSpPr>
          <p:nvPr>
            <p:ph type="title" idx="6"/>
          </p:nvPr>
        </p:nvSpPr>
        <p:spPr>
          <a:xfrm>
            <a:off x="6094778" y="3010385"/>
            <a:ext cx="2214000" cy="5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 Two Columns 1">
  <p:cSld name="ONE_COLUMN_TEXT_1_1_1_2">
    <p:spTree>
      <p:nvGrpSpPr>
        <p:cNvPr id="1" name="Shape 89"/>
        <p:cNvGrpSpPr/>
        <p:nvPr/>
      </p:nvGrpSpPr>
      <p:grpSpPr>
        <a:xfrm>
          <a:off x="0" y="0"/>
          <a:ext cx="0" cy="0"/>
          <a:chOff x="0" y="0"/>
          <a:chExt cx="0" cy="0"/>
        </a:xfrm>
      </p:grpSpPr>
      <p:cxnSp>
        <p:nvCxnSpPr>
          <p:cNvPr id="90" name="Google Shape;90;p18"/>
          <p:cNvCxnSpPr/>
          <p:nvPr/>
        </p:nvCxnSpPr>
        <p:spPr>
          <a:xfrm>
            <a:off x="242600" y="608025"/>
            <a:ext cx="8988300" cy="0"/>
          </a:xfrm>
          <a:prstGeom prst="straightConnector1">
            <a:avLst/>
          </a:prstGeom>
          <a:noFill/>
          <a:ln w="19050" cap="flat" cmpd="sng">
            <a:solidFill>
              <a:schemeClr val="accent2"/>
            </a:solidFill>
            <a:prstDash val="solid"/>
            <a:round/>
            <a:headEnd type="oval" w="med" len="med"/>
            <a:tailEnd type="none" w="med" len="med"/>
          </a:ln>
        </p:spPr>
      </p:cxnSp>
      <p:sp>
        <p:nvSpPr>
          <p:cNvPr id="91" name="Google Shape;91;p18"/>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92" name="Google Shape;92;p18"/>
          <p:cNvSpPr txBox="1">
            <a:spLocks noGrp="1"/>
          </p:cNvSpPr>
          <p:nvPr>
            <p:ph type="body" idx="1"/>
          </p:nvPr>
        </p:nvSpPr>
        <p:spPr>
          <a:xfrm>
            <a:off x="4933300" y="1879975"/>
            <a:ext cx="2510400" cy="7878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p:txBody>
      </p:sp>
      <p:sp>
        <p:nvSpPr>
          <p:cNvPr id="93" name="Google Shape;93;p18"/>
          <p:cNvSpPr txBox="1">
            <a:spLocks noGrp="1"/>
          </p:cNvSpPr>
          <p:nvPr>
            <p:ph type="title" idx="2"/>
          </p:nvPr>
        </p:nvSpPr>
        <p:spPr>
          <a:xfrm>
            <a:off x="4933300" y="1508575"/>
            <a:ext cx="2510400" cy="4134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94" name="Google Shape;94;p18"/>
          <p:cNvSpPr txBox="1">
            <a:spLocks noGrp="1"/>
          </p:cNvSpPr>
          <p:nvPr>
            <p:ph type="body" idx="3"/>
          </p:nvPr>
        </p:nvSpPr>
        <p:spPr>
          <a:xfrm>
            <a:off x="4933300" y="3595175"/>
            <a:ext cx="2510400" cy="7878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p:txBody>
      </p:sp>
      <p:sp>
        <p:nvSpPr>
          <p:cNvPr id="95" name="Google Shape;95;p18"/>
          <p:cNvSpPr txBox="1">
            <a:spLocks noGrp="1"/>
          </p:cNvSpPr>
          <p:nvPr>
            <p:ph type="title" idx="4"/>
          </p:nvPr>
        </p:nvSpPr>
        <p:spPr>
          <a:xfrm>
            <a:off x="4933300" y="3223775"/>
            <a:ext cx="2510400" cy="4134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ection 1">
  <p:cSld name="SECTION_HEADER_1">
    <p:bg>
      <p:bgPr>
        <a:gradFill>
          <a:gsLst>
            <a:gs pos="0">
              <a:srgbClr val="8BE3FF"/>
            </a:gs>
            <a:gs pos="100000">
              <a:srgbClr val="ACFFD9"/>
            </a:gs>
          </a:gsLst>
          <a:lin ang="5400012" scaled="0"/>
        </a:gradFill>
        <a:effectLst/>
      </p:bgPr>
    </p:bg>
    <p:spTree>
      <p:nvGrpSpPr>
        <p:cNvPr id="1" name="Shape 96"/>
        <p:cNvGrpSpPr/>
        <p:nvPr/>
      </p:nvGrpSpPr>
      <p:grpSpPr>
        <a:xfrm>
          <a:off x="0" y="0"/>
          <a:ext cx="0" cy="0"/>
          <a:chOff x="0" y="0"/>
          <a:chExt cx="0" cy="0"/>
        </a:xfrm>
      </p:grpSpPr>
      <p:sp>
        <p:nvSpPr>
          <p:cNvPr id="97" name="Google Shape;97;p19"/>
          <p:cNvSpPr txBox="1">
            <a:spLocks noGrp="1"/>
          </p:cNvSpPr>
          <p:nvPr>
            <p:ph type="title"/>
          </p:nvPr>
        </p:nvSpPr>
        <p:spPr>
          <a:xfrm>
            <a:off x="4288151" y="1458975"/>
            <a:ext cx="3967500" cy="16719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4800"/>
            </a:lvl1pPr>
            <a:lvl2pPr lvl="1" algn="r" rtl="0">
              <a:spcBef>
                <a:spcPts val="0"/>
              </a:spcBef>
              <a:spcAft>
                <a:spcPts val="0"/>
              </a:spcAft>
              <a:buSzPts val="4800"/>
              <a:buNone/>
              <a:defRPr sz="4800"/>
            </a:lvl2pPr>
            <a:lvl3pPr lvl="2" algn="r" rtl="0">
              <a:spcBef>
                <a:spcPts val="0"/>
              </a:spcBef>
              <a:spcAft>
                <a:spcPts val="0"/>
              </a:spcAft>
              <a:buSzPts val="4800"/>
              <a:buNone/>
              <a:defRPr sz="4800"/>
            </a:lvl3pPr>
            <a:lvl4pPr lvl="3" algn="r" rtl="0">
              <a:spcBef>
                <a:spcPts val="0"/>
              </a:spcBef>
              <a:spcAft>
                <a:spcPts val="0"/>
              </a:spcAft>
              <a:buSzPts val="4800"/>
              <a:buNone/>
              <a:defRPr sz="4800"/>
            </a:lvl4pPr>
            <a:lvl5pPr lvl="4" algn="r" rtl="0">
              <a:spcBef>
                <a:spcPts val="0"/>
              </a:spcBef>
              <a:spcAft>
                <a:spcPts val="0"/>
              </a:spcAft>
              <a:buSzPts val="4800"/>
              <a:buNone/>
              <a:defRPr sz="4800"/>
            </a:lvl5pPr>
            <a:lvl6pPr lvl="5" algn="r" rtl="0">
              <a:spcBef>
                <a:spcPts val="0"/>
              </a:spcBef>
              <a:spcAft>
                <a:spcPts val="0"/>
              </a:spcAft>
              <a:buSzPts val="4800"/>
              <a:buNone/>
              <a:defRPr sz="4800"/>
            </a:lvl6pPr>
            <a:lvl7pPr lvl="6" algn="r" rtl="0">
              <a:spcBef>
                <a:spcPts val="0"/>
              </a:spcBef>
              <a:spcAft>
                <a:spcPts val="0"/>
              </a:spcAft>
              <a:buSzPts val="4800"/>
              <a:buNone/>
              <a:defRPr sz="4800"/>
            </a:lvl7pPr>
            <a:lvl8pPr lvl="7" algn="r" rtl="0">
              <a:spcBef>
                <a:spcPts val="0"/>
              </a:spcBef>
              <a:spcAft>
                <a:spcPts val="0"/>
              </a:spcAft>
              <a:buSzPts val="4800"/>
              <a:buNone/>
              <a:defRPr sz="4800"/>
            </a:lvl8pPr>
            <a:lvl9pPr lvl="8" algn="r" rtl="0">
              <a:spcBef>
                <a:spcPts val="0"/>
              </a:spcBef>
              <a:spcAft>
                <a:spcPts val="0"/>
              </a:spcAft>
              <a:buSzPts val="4800"/>
              <a:buNone/>
              <a:defRPr sz="4800"/>
            </a:lvl9pPr>
          </a:lstStyle>
          <a:p/>
        </p:txBody>
      </p:sp>
      <p:sp>
        <p:nvSpPr>
          <p:cNvPr id="98" name="Google Shape;98;p19"/>
          <p:cNvSpPr txBox="1">
            <a:spLocks noGrp="1"/>
          </p:cNvSpPr>
          <p:nvPr>
            <p:ph type="subTitle" idx="1"/>
          </p:nvPr>
        </p:nvSpPr>
        <p:spPr>
          <a:xfrm>
            <a:off x="5277851" y="3087550"/>
            <a:ext cx="2977800" cy="792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1F1C51"/>
              </a:buClr>
              <a:buSzPts val="1800"/>
              <a:buNone/>
              <a:defRPr>
                <a:solidFill>
                  <a:srgbClr val="1F1C51"/>
                </a:solidFill>
              </a:defRPr>
            </a:lvl1pPr>
            <a:lvl2pPr lvl="1" algn="r" rtl="0">
              <a:lnSpc>
                <a:spcPct val="100000"/>
              </a:lnSpc>
              <a:spcBef>
                <a:spcPts val="0"/>
              </a:spcBef>
              <a:spcAft>
                <a:spcPts val="0"/>
              </a:spcAft>
              <a:buClr>
                <a:srgbClr val="1F1C51"/>
              </a:buClr>
              <a:buSzPts val="2800"/>
              <a:buNone/>
              <a:defRPr sz="2800">
                <a:solidFill>
                  <a:srgbClr val="1F1C51"/>
                </a:solidFill>
              </a:defRPr>
            </a:lvl2pPr>
            <a:lvl3pPr lvl="2" algn="r" rtl="0">
              <a:lnSpc>
                <a:spcPct val="100000"/>
              </a:lnSpc>
              <a:spcBef>
                <a:spcPts val="0"/>
              </a:spcBef>
              <a:spcAft>
                <a:spcPts val="0"/>
              </a:spcAft>
              <a:buClr>
                <a:srgbClr val="1F1C51"/>
              </a:buClr>
              <a:buSzPts val="2800"/>
              <a:buNone/>
              <a:defRPr sz="2800">
                <a:solidFill>
                  <a:srgbClr val="1F1C51"/>
                </a:solidFill>
              </a:defRPr>
            </a:lvl3pPr>
            <a:lvl4pPr lvl="3" algn="r" rtl="0">
              <a:lnSpc>
                <a:spcPct val="100000"/>
              </a:lnSpc>
              <a:spcBef>
                <a:spcPts val="0"/>
              </a:spcBef>
              <a:spcAft>
                <a:spcPts val="0"/>
              </a:spcAft>
              <a:buClr>
                <a:srgbClr val="1F1C51"/>
              </a:buClr>
              <a:buSzPts val="2800"/>
              <a:buNone/>
              <a:defRPr sz="2800">
                <a:solidFill>
                  <a:srgbClr val="1F1C51"/>
                </a:solidFill>
              </a:defRPr>
            </a:lvl4pPr>
            <a:lvl5pPr lvl="4" algn="r" rtl="0">
              <a:lnSpc>
                <a:spcPct val="100000"/>
              </a:lnSpc>
              <a:spcBef>
                <a:spcPts val="0"/>
              </a:spcBef>
              <a:spcAft>
                <a:spcPts val="0"/>
              </a:spcAft>
              <a:buClr>
                <a:srgbClr val="1F1C51"/>
              </a:buClr>
              <a:buSzPts val="2800"/>
              <a:buNone/>
              <a:defRPr sz="2800">
                <a:solidFill>
                  <a:srgbClr val="1F1C51"/>
                </a:solidFill>
              </a:defRPr>
            </a:lvl5pPr>
            <a:lvl6pPr lvl="5" algn="r" rtl="0">
              <a:lnSpc>
                <a:spcPct val="100000"/>
              </a:lnSpc>
              <a:spcBef>
                <a:spcPts val="0"/>
              </a:spcBef>
              <a:spcAft>
                <a:spcPts val="0"/>
              </a:spcAft>
              <a:buClr>
                <a:srgbClr val="1F1C51"/>
              </a:buClr>
              <a:buSzPts val="2800"/>
              <a:buNone/>
              <a:defRPr sz="2800">
                <a:solidFill>
                  <a:srgbClr val="1F1C51"/>
                </a:solidFill>
              </a:defRPr>
            </a:lvl6pPr>
            <a:lvl7pPr lvl="6" algn="r" rtl="0">
              <a:lnSpc>
                <a:spcPct val="100000"/>
              </a:lnSpc>
              <a:spcBef>
                <a:spcPts val="0"/>
              </a:spcBef>
              <a:spcAft>
                <a:spcPts val="0"/>
              </a:spcAft>
              <a:buClr>
                <a:srgbClr val="1F1C51"/>
              </a:buClr>
              <a:buSzPts val="2800"/>
              <a:buNone/>
              <a:defRPr sz="2800">
                <a:solidFill>
                  <a:srgbClr val="1F1C51"/>
                </a:solidFill>
              </a:defRPr>
            </a:lvl7pPr>
            <a:lvl8pPr lvl="7" algn="r" rtl="0">
              <a:lnSpc>
                <a:spcPct val="100000"/>
              </a:lnSpc>
              <a:spcBef>
                <a:spcPts val="0"/>
              </a:spcBef>
              <a:spcAft>
                <a:spcPts val="0"/>
              </a:spcAft>
              <a:buClr>
                <a:srgbClr val="1F1C51"/>
              </a:buClr>
              <a:buSzPts val="2800"/>
              <a:buNone/>
              <a:defRPr sz="2800">
                <a:solidFill>
                  <a:srgbClr val="1F1C51"/>
                </a:solidFill>
              </a:defRPr>
            </a:lvl8pPr>
            <a:lvl9pPr lvl="8" algn="r" rtl="0">
              <a:lnSpc>
                <a:spcPct val="100000"/>
              </a:lnSpc>
              <a:spcBef>
                <a:spcPts val="0"/>
              </a:spcBef>
              <a:spcAft>
                <a:spcPts val="0"/>
              </a:spcAft>
              <a:buClr>
                <a:srgbClr val="1F1C51"/>
              </a:buClr>
              <a:buSzPts val="2800"/>
              <a:buNone/>
              <a:defRPr sz="2800">
                <a:solidFill>
                  <a:srgbClr val="1F1C51"/>
                </a:solidFill>
              </a:defRPr>
            </a:lvl9pPr>
          </a:lstStyle>
          <a:p/>
        </p:txBody>
      </p:sp>
      <p:sp>
        <p:nvSpPr>
          <p:cNvPr id="99" name="Google Shape;99;p19"/>
          <p:cNvSpPr txBox="1">
            <a:spLocks noGrp="1"/>
          </p:cNvSpPr>
          <p:nvPr>
            <p:ph type="title" idx="2" hasCustomPrompt="1"/>
          </p:nvPr>
        </p:nvSpPr>
        <p:spPr>
          <a:xfrm>
            <a:off x="5597951" y="792425"/>
            <a:ext cx="2657700" cy="792600"/>
          </a:xfrm>
          <a:prstGeom prst="rect">
            <a:avLst/>
          </a:prstGeom>
        </p:spPr>
        <p:txBody>
          <a:bodyPr spcFirstLastPara="1" wrap="square" lIns="91425" tIns="91425" rIns="91425" bIns="91425" anchor="b" anchorCtr="0">
            <a:noAutofit/>
          </a:bodyPr>
          <a:lstStyle>
            <a:lvl1pPr lvl="0" algn="r" rtl="0">
              <a:spcBef>
                <a:spcPts val="0"/>
              </a:spcBef>
              <a:spcAft>
                <a:spcPts val="0"/>
              </a:spcAft>
              <a:buSzPts val="4800"/>
              <a:buNone/>
              <a:defRPr sz="4800"/>
            </a:lvl1pPr>
            <a:lvl2pPr lvl="1" algn="r" rtl="0">
              <a:spcBef>
                <a:spcPts val="0"/>
              </a:spcBef>
              <a:spcAft>
                <a:spcPts val="0"/>
              </a:spcAft>
              <a:buSzPts val="4800"/>
              <a:buNone/>
              <a:defRPr sz="4800"/>
            </a:lvl2pPr>
            <a:lvl3pPr lvl="2" algn="r" rtl="0">
              <a:spcBef>
                <a:spcPts val="0"/>
              </a:spcBef>
              <a:spcAft>
                <a:spcPts val="0"/>
              </a:spcAft>
              <a:buSzPts val="4800"/>
              <a:buNone/>
              <a:defRPr sz="4800"/>
            </a:lvl3pPr>
            <a:lvl4pPr lvl="3" algn="r" rtl="0">
              <a:spcBef>
                <a:spcPts val="0"/>
              </a:spcBef>
              <a:spcAft>
                <a:spcPts val="0"/>
              </a:spcAft>
              <a:buSzPts val="4800"/>
              <a:buNone/>
              <a:defRPr sz="4800"/>
            </a:lvl4pPr>
            <a:lvl5pPr lvl="4" algn="r" rtl="0">
              <a:spcBef>
                <a:spcPts val="0"/>
              </a:spcBef>
              <a:spcAft>
                <a:spcPts val="0"/>
              </a:spcAft>
              <a:buSzPts val="4800"/>
              <a:buNone/>
              <a:defRPr sz="4800"/>
            </a:lvl5pPr>
            <a:lvl6pPr lvl="5" algn="r" rtl="0">
              <a:spcBef>
                <a:spcPts val="0"/>
              </a:spcBef>
              <a:spcAft>
                <a:spcPts val="0"/>
              </a:spcAft>
              <a:buSzPts val="4800"/>
              <a:buNone/>
              <a:defRPr sz="4800"/>
            </a:lvl6pPr>
            <a:lvl7pPr lvl="6" algn="r" rtl="0">
              <a:spcBef>
                <a:spcPts val="0"/>
              </a:spcBef>
              <a:spcAft>
                <a:spcPts val="0"/>
              </a:spcAft>
              <a:buSzPts val="4800"/>
              <a:buNone/>
              <a:defRPr sz="4800"/>
            </a:lvl7pPr>
            <a:lvl8pPr lvl="7" algn="r" rtl="0">
              <a:spcBef>
                <a:spcPts val="0"/>
              </a:spcBef>
              <a:spcAft>
                <a:spcPts val="0"/>
              </a:spcAft>
              <a:buSzPts val="4800"/>
              <a:buNone/>
              <a:defRPr sz="4800"/>
            </a:lvl8pPr>
            <a:lvl9pPr lvl="8" algn="r" rtl="0">
              <a:spcBef>
                <a:spcPts val="0"/>
              </a:spcBef>
              <a:spcAft>
                <a:spcPts val="0"/>
              </a:spcAft>
              <a:buSzPts val="4800"/>
              <a:buNone/>
              <a:defRPr sz="4800"/>
            </a:lvl9pPr>
          </a:lstStyle>
          <a:p>
            <a:r>
              <a:t>xx%</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 Design">
  <p:cSld name="TITLE_ONLY_1">
    <p:bg>
      <p:bgPr>
        <a:gradFill>
          <a:gsLst>
            <a:gs pos="0">
              <a:srgbClr val="8BE3FF"/>
            </a:gs>
            <a:gs pos="100000">
              <a:srgbClr val="ACFFD9"/>
            </a:gs>
          </a:gsLst>
          <a:lin ang="5400700" scaled="0"/>
        </a:gradFill>
        <a:effectLst/>
      </p:bgPr>
    </p:bg>
    <p:spTree>
      <p:nvGrpSpPr>
        <p:cNvPr id="1" name="Shape 100"/>
        <p:cNvGrpSpPr/>
        <p:nvPr/>
      </p:nvGrpSpPr>
      <p:grpSpPr>
        <a:xfrm>
          <a:off x="0" y="0"/>
          <a:ext cx="0" cy="0"/>
          <a:chOff x="0" y="0"/>
          <a:chExt cx="0" cy="0"/>
        </a:xfrm>
      </p:grpSpPr>
      <p:cxnSp>
        <p:nvCxnSpPr>
          <p:cNvPr id="101" name="Google Shape;101;p20"/>
          <p:cNvCxnSpPr/>
          <p:nvPr/>
        </p:nvCxnSpPr>
        <p:spPr>
          <a:xfrm>
            <a:off x="242600" y="608025"/>
            <a:ext cx="8988300" cy="0"/>
          </a:xfrm>
          <a:prstGeom prst="straightConnector1">
            <a:avLst/>
          </a:prstGeom>
          <a:noFill/>
          <a:ln w="19050" cap="flat" cmpd="sng">
            <a:solidFill>
              <a:schemeClr val="lt1"/>
            </a:solidFill>
            <a:prstDash val="solid"/>
            <a:round/>
            <a:headEnd type="oval" w="med" len="med"/>
            <a:tailEnd type="none" w="med" len="med"/>
          </a:ln>
        </p:spPr>
      </p:cxnSp>
      <p:sp>
        <p:nvSpPr>
          <p:cNvPr id="102" name="Google Shape;102;p20"/>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 Four Columns ">
  <p:cSld name="ONE_COLUMN_TEXT_1_1_1_3">
    <p:spTree>
      <p:nvGrpSpPr>
        <p:cNvPr id="1" name="Shape 103"/>
        <p:cNvGrpSpPr/>
        <p:nvPr/>
      </p:nvGrpSpPr>
      <p:grpSpPr>
        <a:xfrm>
          <a:off x="0" y="0"/>
          <a:ext cx="0" cy="0"/>
          <a:chOff x="0" y="0"/>
          <a:chExt cx="0" cy="0"/>
        </a:xfrm>
      </p:grpSpPr>
      <p:cxnSp>
        <p:nvCxnSpPr>
          <p:cNvPr id="104" name="Google Shape;104;p21"/>
          <p:cNvCxnSpPr/>
          <p:nvPr/>
        </p:nvCxnSpPr>
        <p:spPr>
          <a:xfrm>
            <a:off x="242600" y="608025"/>
            <a:ext cx="8988300" cy="0"/>
          </a:xfrm>
          <a:prstGeom prst="straightConnector1">
            <a:avLst/>
          </a:prstGeom>
          <a:noFill/>
          <a:ln w="19050" cap="flat" cmpd="sng">
            <a:solidFill>
              <a:schemeClr val="accent2"/>
            </a:solidFill>
            <a:prstDash val="solid"/>
            <a:round/>
            <a:headEnd type="oval" w="med" len="med"/>
            <a:tailEnd type="none" w="med" len="med"/>
          </a:ln>
        </p:spPr>
      </p:cxnSp>
      <p:sp>
        <p:nvSpPr>
          <p:cNvPr id="105" name="Google Shape;105;p21"/>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6" name="Google Shape;106;p21"/>
          <p:cNvSpPr txBox="1">
            <a:spLocks noGrp="1"/>
          </p:cNvSpPr>
          <p:nvPr>
            <p:ph type="body" idx="1"/>
          </p:nvPr>
        </p:nvSpPr>
        <p:spPr>
          <a:xfrm>
            <a:off x="1010100" y="3819175"/>
            <a:ext cx="1478400" cy="7353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p:txBody>
      </p:sp>
      <p:sp>
        <p:nvSpPr>
          <p:cNvPr id="107" name="Google Shape;107;p21"/>
          <p:cNvSpPr txBox="1">
            <a:spLocks noGrp="1"/>
          </p:cNvSpPr>
          <p:nvPr>
            <p:ph type="title" idx="2"/>
          </p:nvPr>
        </p:nvSpPr>
        <p:spPr>
          <a:xfrm>
            <a:off x="1010088" y="3321325"/>
            <a:ext cx="1478400" cy="5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p:txBody>
      </p:sp>
      <p:sp>
        <p:nvSpPr>
          <p:cNvPr id="108" name="Google Shape;108;p21"/>
          <p:cNvSpPr txBox="1">
            <a:spLocks noGrp="1"/>
          </p:cNvSpPr>
          <p:nvPr>
            <p:ph type="body" idx="3"/>
          </p:nvPr>
        </p:nvSpPr>
        <p:spPr>
          <a:xfrm>
            <a:off x="2891901" y="3819175"/>
            <a:ext cx="1478400" cy="7353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p:txBody>
      </p:sp>
      <p:sp>
        <p:nvSpPr>
          <p:cNvPr id="109" name="Google Shape;109;p21"/>
          <p:cNvSpPr txBox="1">
            <a:spLocks noGrp="1"/>
          </p:cNvSpPr>
          <p:nvPr>
            <p:ph type="title" idx="4"/>
          </p:nvPr>
        </p:nvSpPr>
        <p:spPr>
          <a:xfrm>
            <a:off x="2891894" y="3321325"/>
            <a:ext cx="1478400" cy="5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p:txBody>
      </p:sp>
      <p:sp>
        <p:nvSpPr>
          <p:cNvPr id="110" name="Google Shape;110;p21"/>
          <p:cNvSpPr txBox="1">
            <a:spLocks noGrp="1"/>
          </p:cNvSpPr>
          <p:nvPr>
            <p:ph type="body" idx="5"/>
          </p:nvPr>
        </p:nvSpPr>
        <p:spPr>
          <a:xfrm>
            <a:off x="4773703" y="3819175"/>
            <a:ext cx="1478400" cy="7353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p:txBody>
      </p:sp>
      <p:sp>
        <p:nvSpPr>
          <p:cNvPr id="111" name="Google Shape;111;p21"/>
          <p:cNvSpPr txBox="1">
            <a:spLocks noGrp="1"/>
          </p:cNvSpPr>
          <p:nvPr>
            <p:ph type="title" idx="6"/>
          </p:nvPr>
        </p:nvSpPr>
        <p:spPr>
          <a:xfrm>
            <a:off x="4773701" y="3321325"/>
            <a:ext cx="1478400" cy="5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p:txBody>
      </p:sp>
      <p:sp>
        <p:nvSpPr>
          <p:cNvPr id="112" name="Google Shape;112;p21"/>
          <p:cNvSpPr txBox="1">
            <a:spLocks noGrp="1"/>
          </p:cNvSpPr>
          <p:nvPr>
            <p:ph type="body" idx="7"/>
          </p:nvPr>
        </p:nvSpPr>
        <p:spPr>
          <a:xfrm>
            <a:off x="6655504" y="3819175"/>
            <a:ext cx="1478400" cy="7353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p:txBody>
      </p:sp>
      <p:sp>
        <p:nvSpPr>
          <p:cNvPr id="113" name="Google Shape;113;p21"/>
          <p:cNvSpPr txBox="1">
            <a:spLocks noGrp="1"/>
          </p:cNvSpPr>
          <p:nvPr>
            <p:ph type="title" idx="8"/>
          </p:nvPr>
        </p:nvSpPr>
        <p:spPr>
          <a:xfrm>
            <a:off x="6655507" y="3321325"/>
            <a:ext cx="1478400" cy="5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bg>
      <p:bgPr>
        <a:gradFill>
          <a:gsLst>
            <a:gs pos="0">
              <a:srgbClr val="8BE3FF"/>
            </a:gs>
            <a:gs pos="100000">
              <a:srgbClr val="ACFFD9"/>
            </a:gs>
          </a:gsLst>
          <a:lin ang="5400012" scaled="0"/>
        </a:gradFill>
        <a:effectLst/>
      </p:bgPr>
    </p:bg>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876325" y="1458975"/>
            <a:ext cx="4559100" cy="16719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3"/>
          <p:cNvSpPr txBox="1">
            <a:spLocks noGrp="1"/>
          </p:cNvSpPr>
          <p:nvPr>
            <p:ph type="subTitle" idx="1"/>
          </p:nvPr>
        </p:nvSpPr>
        <p:spPr>
          <a:xfrm>
            <a:off x="876325" y="3087550"/>
            <a:ext cx="2977800" cy="79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1F1C51"/>
              </a:buClr>
              <a:buSzPts val="1800"/>
              <a:buNone/>
              <a:defRPr>
                <a:solidFill>
                  <a:srgbClr val="1F1C51"/>
                </a:solidFill>
              </a:defRPr>
            </a:lvl1pPr>
            <a:lvl2pPr lvl="1" rtl="0">
              <a:lnSpc>
                <a:spcPct val="100000"/>
              </a:lnSpc>
              <a:spcBef>
                <a:spcPts val="0"/>
              </a:spcBef>
              <a:spcAft>
                <a:spcPts val="0"/>
              </a:spcAft>
              <a:buClr>
                <a:srgbClr val="1F1C51"/>
              </a:buClr>
              <a:buSzPts val="2800"/>
              <a:buNone/>
              <a:defRPr sz="2800">
                <a:solidFill>
                  <a:srgbClr val="1F1C51"/>
                </a:solidFill>
              </a:defRPr>
            </a:lvl2pPr>
            <a:lvl3pPr lvl="2" rtl="0">
              <a:lnSpc>
                <a:spcPct val="100000"/>
              </a:lnSpc>
              <a:spcBef>
                <a:spcPts val="0"/>
              </a:spcBef>
              <a:spcAft>
                <a:spcPts val="0"/>
              </a:spcAft>
              <a:buClr>
                <a:srgbClr val="1F1C51"/>
              </a:buClr>
              <a:buSzPts val="2800"/>
              <a:buNone/>
              <a:defRPr sz="2800">
                <a:solidFill>
                  <a:srgbClr val="1F1C51"/>
                </a:solidFill>
              </a:defRPr>
            </a:lvl3pPr>
            <a:lvl4pPr lvl="3" rtl="0">
              <a:lnSpc>
                <a:spcPct val="100000"/>
              </a:lnSpc>
              <a:spcBef>
                <a:spcPts val="0"/>
              </a:spcBef>
              <a:spcAft>
                <a:spcPts val="0"/>
              </a:spcAft>
              <a:buClr>
                <a:srgbClr val="1F1C51"/>
              </a:buClr>
              <a:buSzPts val="2800"/>
              <a:buNone/>
              <a:defRPr sz="2800">
                <a:solidFill>
                  <a:srgbClr val="1F1C51"/>
                </a:solidFill>
              </a:defRPr>
            </a:lvl4pPr>
            <a:lvl5pPr lvl="4" rtl="0">
              <a:lnSpc>
                <a:spcPct val="100000"/>
              </a:lnSpc>
              <a:spcBef>
                <a:spcPts val="0"/>
              </a:spcBef>
              <a:spcAft>
                <a:spcPts val="0"/>
              </a:spcAft>
              <a:buClr>
                <a:srgbClr val="1F1C51"/>
              </a:buClr>
              <a:buSzPts val="2800"/>
              <a:buNone/>
              <a:defRPr sz="2800">
                <a:solidFill>
                  <a:srgbClr val="1F1C51"/>
                </a:solidFill>
              </a:defRPr>
            </a:lvl5pPr>
            <a:lvl6pPr lvl="5" rtl="0">
              <a:lnSpc>
                <a:spcPct val="100000"/>
              </a:lnSpc>
              <a:spcBef>
                <a:spcPts val="0"/>
              </a:spcBef>
              <a:spcAft>
                <a:spcPts val="0"/>
              </a:spcAft>
              <a:buClr>
                <a:srgbClr val="1F1C51"/>
              </a:buClr>
              <a:buSzPts val="2800"/>
              <a:buNone/>
              <a:defRPr sz="2800">
                <a:solidFill>
                  <a:srgbClr val="1F1C51"/>
                </a:solidFill>
              </a:defRPr>
            </a:lvl6pPr>
            <a:lvl7pPr lvl="6" rtl="0">
              <a:lnSpc>
                <a:spcPct val="100000"/>
              </a:lnSpc>
              <a:spcBef>
                <a:spcPts val="0"/>
              </a:spcBef>
              <a:spcAft>
                <a:spcPts val="0"/>
              </a:spcAft>
              <a:buClr>
                <a:srgbClr val="1F1C51"/>
              </a:buClr>
              <a:buSzPts val="2800"/>
              <a:buNone/>
              <a:defRPr sz="2800">
                <a:solidFill>
                  <a:srgbClr val="1F1C51"/>
                </a:solidFill>
              </a:defRPr>
            </a:lvl7pPr>
            <a:lvl8pPr lvl="7" rtl="0">
              <a:lnSpc>
                <a:spcPct val="100000"/>
              </a:lnSpc>
              <a:spcBef>
                <a:spcPts val="0"/>
              </a:spcBef>
              <a:spcAft>
                <a:spcPts val="0"/>
              </a:spcAft>
              <a:buClr>
                <a:srgbClr val="1F1C51"/>
              </a:buClr>
              <a:buSzPts val="2800"/>
              <a:buNone/>
              <a:defRPr sz="2800">
                <a:solidFill>
                  <a:srgbClr val="1F1C51"/>
                </a:solidFill>
              </a:defRPr>
            </a:lvl8pPr>
            <a:lvl9pPr lvl="8" rtl="0">
              <a:lnSpc>
                <a:spcPct val="100000"/>
              </a:lnSpc>
              <a:spcBef>
                <a:spcPts val="0"/>
              </a:spcBef>
              <a:spcAft>
                <a:spcPts val="0"/>
              </a:spcAft>
              <a:buClr>
                <a:srgbClr val="1F1C51"/>
              </a:buClr>
              <a:buSzPts val="2800"/>
              <a:buNone/>
              <a:defRPr sz="2800">
                <a:solidFill>
                  <a:srgbClr val="1F1C51"/>
                </a:solidFill>
              </a:defRPr>
            </a:lvl9pPr>
          </a:lstStyle>
          <a:p/>
        </p:txBody>
      </p:sp>
      <p:sp>
        <p:nvSpPr>
          <p:cNvPr id="14" name="Google Shape;14;p3"/>
          <p:cNvSpPr txBox="1">
            <a:spLocks noGrp="1"/>
          </p:cNvSpPr>
          <p:nvPr>
            <p:ph type="title" idx="2" hasCustomPrompt="1"/>
          </p:nvPr>
        </p:nvSpPr>
        <p:spPr>
          <a:xfrm>
            <a:off x="876325" y="792425"/>
            <a:ext cx="2657700" cy="792600"/>
          </a:xfrm>
          <a:prstGeom prst="rect">
            <a:avLst/>
          </a:prstGeom>
        </p:spPr>
        <p:txBody>
          <a:bodyPr spcFirstLastPara="1" wrap="square" lIns="91425" tIns="91425" rIns="91425" bIns="91425"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Section 2">
  <p:cSld name="SECTION_HEADER_1_1">
    <p:bg>
      <p:bgPr>
        <a:gradFill>
          <a:gsLst>
            <a:gs pos="0">
              <a:srgbClr val="8BE3FF"/>
            </a:gs>
            <a:gs pos="100000">
              <a:srgbClr val="ACFFD9"/>
            </a:gs>
          </a:gsLst>
          <a:lin ang="5400012" scaled="0"/>
        </a:gradFill>
        <a:effectLst/>
      </p:bgPr>
    </p:bg>
    <p:spTree>
      <p:nvGrpSpPr>
        <p:cNvPr id="1" name="Shape 114"/>
        <p:cNvGrpSpPr/>
        <p:nvPr/>
      </p:nvGrpSpPr>
      <p:grpSpPr>
        <a:xfrm>
          <a:off x="0" y="0"/>
          <a:ext cx="0" cy="0"/>
          <a:chOff x="0" y="0"/>
          <a:chExt cx="0" cy="0"/>
        </a:xfrm>
      </p:grpSpPr>
      <p:sp>
        <p:nvSpPr>
          <p:cNvPr id="115" name="Google Shape;115;p22"/>
          <p:cNvSpPr txBox="1">
            <a:spLocks noGrp="1"/>
          </p:cNvSpPr>
          <p:nvPr>
            <p:ph type="title"/>
          </p:nvPr>
        </p:nvSpPr>
        <p:spPr>
          <a:xfrm>
            <a:off x="2588250" y="1458975"/>
            <a:ext cx="3967500" cy="1671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p:txBody>
      </p:sp>
      <p:sp>
        <p:nvSpPr>
          <p:cNvPr id="116" name="Google Shape;116;p22"/>
          <p:cNvSpPr txBox="1">
            <a:spLocks noGrp="1"/>
          </p:cNvSpPr>
          <p:nvPr>
            <p:ph type="subTitle" idx="1"/>
          </p:nvPr>
        </p:nvSpPr>
        <p:spPr>
          <a:xfrm>
            <a:off x="3083100" y="3087550"/>
            <a:ext cx="29778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1F1C51"/>
              </a:buClr>
              <a:buSzPts val="1800"/>
              <a:buNone/>
              <a:defRPr>
                <a:solidFill>
                  <a:srgbClr val="1F1C51"/>
                </a:solidFill>
              </a:defRPr>
            </a:lvl1pPr>
            <a:lvl2pPr lvl="1" algn="ctr" rtl="0">
              <a:lnSpc>
                <a:spcPct val="100000"/>
              </a:lnSpc>
              <a:spcBef>
                <a:spcPts val="0"/>
              </a:spcBef>
              <a:spcAft>
                <a:spcPts val="0"/>
              </a:spcAft>
              <a:buClr>
                <a:srgbClr val="1F1C51"/>
              </a:buClr>
              <a:buSzPts val="2800"/>
              <a:buNone/>
              <a:defRPr sz="2800">
                <a:solidFill>
                  <a:srgbClr val="1F1C51"/>
                </a:solidFill>
              </a:defRPr>
            </a:lvl2pPr>
            <a:lvl3pPr lvl="2" algn="ctr" rtl="0">
              <a:lnSpc>
                <a:spcPct val="100000"/>
              </a:lnSpc>
              <a:spcBef>
                <a:spcPts val="0"/>
              </a:spcBef>
              <a:spcAft>
                <a:spcPts val="0"/>
              </a:spcAft>
              <a:buClr>
                <a:srgbClr val="1F1C51"/>
              </a:buClr>
              <a:buSzPts val="2800"/>
              <a:buNone/>
              <a:defRPr sz="2800">
                <a:solidFill>
                  <a:srgbClr val="1F1C51"/>
                </a:solidFill>
              </a:defRPr>
            </a:lvl3pPr>
            <a:lvl4pPr lvl="3" algn="ctr" rtl="0">
              <a:lnSpc>
                <a:spcPct val="100000"/>
              </a:lnSpc>
              <a:spcBef>
                <a:spcPts val="0"/>
              </a:spcBef>
              <a:spcAft>
                <a:spcPts val="0"/>
              </a:spcAft>
              <a:buClr>
                <a:srgbClr val="1F1C51"/>
              </a:buClr>
              <a:buSzPts val="2800"/>
              <a:buNone/>
              <a:defRPr sz="2800">
                <a:solidFill>
                  <a:srgbClr val="1F1C51"/>
                </a:solidFill>
              </a:defRPr>
            </a:lvl4pPr>
            <a:lvl5pPr lvl="4" algn="ctr" rtl="0">
              <a:lnSpc>
                <a:spcPct val="100000"/>
              </a:lnSpc>
              <a:spcBef>
                <a:spcPts val="0"/>
              </a:spcBef>
              <a:spcAft>
                <a:spcPts val="0"/>
              </a:spcAft>
              <a:buClr>
                <a:srgbClr val="1F1C51"/>
              </a:buClr>
              <a:buSzPts val="2800"/>
              <a:buNone/>
              <a:defRPr sz="2800">
                <a:solidFill>
                  <a:srgbClr val="1F1C51"/>
                </a:solidFill>
              </a:defRPr>
            </a:lvl5pPr>
            <a:lvl6pPr lvl="5" algn="ctr" rtl="0">
              <a:lnSpc>
                <a:spcPct val="100000"/>
              </a:lnSpc>
              <a:spcBef>
                <a:spcPts val="0"/>
              </a:spcBef>
              <a:spcAft>
                <a:spcPts val="0"/>
              </a:spcAft>
              <a:buClr>
                <a:srgbClr val="1F1C51"/>
              </a:buClr>
              <a:buSzPts val="2800"/>
              <a:buNone/>
              <a:defRPr sz="2800">
                <a:solidFill>
                  <a:srgbClr val="1F1C51"/>
                </a:solidFill>
              </a:defRPr>
            </a:lvl6pPr>
            <a:lvl7pPr lvl="6" algn="ctr" rtl="0">
              <a:lnSpc>
                <a:spcPct val="100000"/>
              </a:lnSpc>
              <a:spcBef>
                <a:spcPts val="0"/>
              </a:spcBef>
              <a:spcAft>
                <a:spcPts val="0"/>
              </a:spcAft>
              <a:buClr>
                <a:srgbClr val="1F1C51"/>
              </a:buClr>
              <a:buSzPts val="2800"/>
              <a:buNone/>
              <a:defRPr sz="2800">
                <a:solidFill>
                  <a:srgbClr val="1F1C51"/>
                </a:solidFill>
              </a:defRPr>
            </a:lvl7pPr>
            <a:lvl8pPr lvl="7" algn="ctr" rtl="0">
              <a:lnSpc>
                <a:spcPct val="100000"/>
              </a:lnSpc>
              <a:spcBef>
                <a:spcPts val="0"/>
              </a:spcBef>
              <a:spcAft>
                <a:spcPts val="0"/>
              </a:spcAft>
              <a:buClr>
                <a:srgbClr val="1F1C51"/>
              </a:buClr>
              <a:buSzPts val="2800"/>
              <a:buNone/>
              <a:defRPr sz="2800">
                <a:solidFill>
                  <a:srgbClr val="1F1C51"/>
                </a:solidFill>
              </a:defRPr>
            </a:lvl8pPr>
            <a:lvl9pPr lvl="8" algn="ctr" rtl="0">
              <a:lnSpc>
                <a:spcPct val="100000"/>
              </a:lnSpc>
              <a:spcBef>
                <a:spcPts val="0"/>
              </a:spcBef>
              <a:spcAft>
                <a:spcPts val="0"/>
              </a:spcAft>
              <a:buClr>
                <a:srgbClr val="1F1C51"/>
              </a:buClr>
              <a:buSzPts val="2800"/>
              <a:buNone/>
              <a:defRPr sz="2800">
                <a:solidFill>
                  <a:srgbClr val="1F1C51"/>
                </a:solidFill>
              </a:defRPr>
            </a:lvl9pPr>
          </a:lstStyle>
          <a:p/>
        </p:txBody>
      </p:sp>
      <p:sp>
        <p:nvSpPr>
          <p:cNvPr id="117" name="Google Shape;117;p22"/>
          <p:cNvSpPr txBox="1">
            <a:spLocks noGrp="1"/>
          </p:cNvSpPr>
          <p:nvPr>
            <p:ph type="title" idx="2" hasCustomPrompt="1"/>
          </p:nvPr>
        </p:nvSpPr>
        <p:spPr>
          <a:xfrm>
            <a:off x="3243150" y="792425"/>
            <a:ext cx="2657700" cy="79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 Six Columns  ">
  <p:cSld name="ONE_COLUMN_TEXT_1_1_1_1_1">
    <p:bg>
      <p:bgPr>
        <a:gradFill>
          <a:gsLst>
            <a:gs pos="0">
              <a:srgbClr val="8BE3FF"/>
            </a:gs>
            <a:gs pos="100000">
              <a:srgbClr val="ACFFD9"/>
            </a:gs>
          </a:gsLst>
          <a:lin ang="5400700" scaled="0"/>
        </a:gradFill>
        <a:effectLst/>
      </p:bgPr>
    </p:bg>
    <p:spTree>
      <p:nvGrpSpPr>
        <p:cNvPr id="1" name="Shape 118"/>
        <p:cNvGrpSpPr/>
        <p:nvPr/>
      </p:nvGrpSpPr>
      <p:grpSpPr>
        <a:xfrm>
          <a:off x="0" y="0"/>
          <a:ext cx="0" cy="0"/>
          <a:chOff x="0" y="0"/>
          <a:chExt cx="0" cy="0"/>
        </a:xfrm>
      </p:grpSpPr>
      <p:cxnSp>
        <p:nvCxnSpPr>
          <p:cNvPr id="119" name="Google Shape;119;p23"/>
          <p:cNvCxnSpPr/>
          <p:nvPr/>
        </p:nvCxnSpPr>
        <p:spPr>
          <a:xfrm>
            <a:off x="242600" y="608025"/>
            <a:ext cx="8988300" cy="0"/>
          </a:xfrm>
          <a:prstGeom prst="straightConnector1">
            <a:avLst/>
          </a:prstGeom>
          <a:noFill/>
          <a:ln w="19050" cap="flat" cmpd="sng">
            <a:solidFill>
              <a:schemeClr val="lt1"/>
            </a:solidFill>
            <a:prstDash val="solid"/>
            <a:round/>
            <a:headEnd type="oval" w="med" len="med"/>
            <a:tailEnd type="none" w="med" len="med"/>
          </a:ln>
        </p:spPr>
      </p:cxnSp>
      <p:sp>
        <p:nvSpPr>
          <p:cNvPr id="120" name="Google Shape;120;p23"/>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21" name="Google Shape;121;p23"/>
          <p:cNvSpPr txBox="1">
            <a:spLocks noGrp="1"/>
          </p:cNvSpPr>
          <p:nvPr>
            <p:ph type="body" idx="1"/>
          </p:nvPr>
        </p:nvSpPr>
        <p:spPr>
          <a:xfrm>
            <a:off x="3465005" y="1971203"/>
            <a:ext cx="2214000" cy="7938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p:txBody>
      </p:sp>
      <p:sp>
        <p:nvSpPr>
          <p:cNvPr id="122" name="Google Shape;122;p23"/>
          <p:cNvSpPr txBox="1">
            <a:spLocks noGrp="1"/>
          </p:cNvSpPr>
          <p:nvPr>
            <p:ph type="title" idx="2"/>
          </p:nvPr>
        </p:nvSpPr>
        <p:spPr>
          <a:xfrm>
            <a:off x="3464998" y="1473360"/>
            <a:ext cx="2214000" cy="5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p:txBody>
      </p:sp>
      <p:sp>
        <p:nvSpPr>
          <p:cNvPr id="123" name="Google Shape;123;p23"/>
          <p:cNvSpPr txBox="1">
            <a:spLocks noGrp="1"/>
          </p:cNvSpPr>
          <p:nvPr>
            <p:ph type="body" idx="3"/>
          </p:nvPr>
        </p:nvSpPr>
        <p:spPr>
          <a:xfrm>
            <a:off x="835225" y="1971203"/>
            <a:ext cx="2214000" cy="7938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p:txBody>
      </p:sp>
      <p:sp>
        <p:nvSpPr>
          <p:cNvPr id="124" name="Google Shape;124;p23"/>
          <p:cNvSpPr txBox="1">
            <a:spLocks noGrp="1"/>
          </p:cNvSpPr>
          <p:nvPr>
            <p:ph type="title" idx="4"/>
          </p:nvPr>
        </p:nvSpPr>
        <p:spPr>
          <a:xfrm>
            <a:off x="835213" y="1473360"/>
            <a:ext cx="2214000" cy="5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p:txBody>
      </p:sp>
      <p:sp>
        <p:nvSpPr>
          <p:cNvPr id="125" name="Google Shape;125;p23"/>
          <p:cNvSpPr txBox="1">
            <a:spLocks noGrp="1"/>
          </p:cNvSpPr>
          <p:nvPr>
            <p:ph type="body" idx="5"/>
          </p:nvPr>
        </p:nvSpPr>
        <p:spPr>
          <a:xfrm>
            <a:off x="6094780" y="1971203"/>
            <a:ext cx="2214000" cy="7938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p:txBody>
      </p:sp>
      <p:sp>
        <p:nvSpPr>
          <p:cNvPr id="126" name="Google Shape;126;p23"/>
          <p:cNvSpPr txBox="1">
            <a:spLocks noGrp="1"/>
          </p:cNvSpPr>
          <p:nvPr>
            <p:ph type="title" idx="6"/>
          </p:nvPr>
        </p:nvSpPr>
        <p:spPr>
          <a:xfrm>
            <a:off x="6094778" y="1473360"/>
            <a:ext cx="2214000" cy="5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p:txBody>
      </p:sp>
      <p:sp>
        <p:nvSpPr>
          <p:cNvPr id="127" name="Google Shape;127;p23"/>
          <p:cNvSpPr txBox="1">
            <a:spLocks noGrp="1"/>
          </p:cNvSpPr>
          <p:nvPr>
            <p:ph type="body" idx="7"/>
          </p:nvPr>
        </p:nvSpPr>
        <p:spPr>
          <a:xfrm>
            <a:off x="3465005" y="3882828"/>
            <a:ext cx="2214000" cy="7938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p:txBody>
      </p:sp>
      <p:sp>
        <p:nvSpPr>
          <p:cNvPr id="128" name="Google Shape;128;p23"/>
          <p:cNvSpPr txBox="1">
            <a:spLocks noGrp="1"/>
          </p:cNvSpPr>
          <p:nvPr>
            <p:ph type="title" idx="8"/>
          </p:nvPr>
        </p:nvSpPr>
        <p:spPr>
          <a:xfrm>
            <a:off x="3464998" y="3384985"/>
            <a:ext cx="2214000" cy="5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p:txBody>
      </p:sp>
      <p:sp>
        <p:nvSpPr>
          <p:cNvPr id="129" name="Google Shape;129;p23"/>
          <p:cNvSpPr txBox="1">
            <a:spLocks noGrp="1"/>
          </p:cNvSpPr>
          <p:nvPr>
            <p:ph type="body" idx="9"/>
          </p:nvPr>
        </p:nvSpPr>
        <p:spPr>
          <a:xfrm>
            <a:off x="835225" y="3882828"/>
            <a:ext cx="2214000" cy="7938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p:txBody>
      </p:sp>
      <p:sp>
        <p:nvSpPr>
          <p:cNvPr id="130" name="Google Shape;130;p23"/>
          <p:cNvSpPr txBox="1">
            <a:spLocks noGrp="1"/>
          </p:cNvSpPr>
          <p:nvPr>
            <p:ph type="title" idx="13"/>
          </p:nvPr>
        </p:nvSpPr>
        <p:spPr>
          <a:xfrm>
            <a:off x="835213" y="3384985"/>
            <a:ext cx="2214000" cy="5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p:txBody>
      </p:sp>
      <p:sp>
        <p:nvSpPr>
          <p:cNvPr id="131" name="Google Shape;131;p23"/>
          <p:cNvSpPr txBox="1">
            <a:spLocks noGrp="1"/>
          </p:cNvSpPr>
          <p:nvPr>
            <p:ph type="body" idx="14"/>
          </p:nvPr>
        </p:nvSpPr>
        <p:spPr>
          <a:xfrm>
            <a:off x="6094780" y="3882828"/>
            <a:ext cx="2214000" cy="7938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p:txBody>
      </p:sp>
      <p:sp>
        <p:nvSpPr>
          <p:cNvPr id="132" name="Google Shape;132;p23"/>
          <p:cNvSpPr txBox="1">
            <a:spLocks noGrp="1"/>
          </p:cNvSpPr>
          <p:nvPr>
            <p:ph type="title" idx="15"/>
          </p:nvPr>
        </p:nvSpPr>
        <p:spPr>
          <a:xfrm>
            <a:off x="6094778" y="3384985"/>
            <a:ext cx="2214000" cy="5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 Three Columns  1">
  <p:cSld name="ONE_COLUMN_TEXT_1_1_1_1_2">
    <p:bg>
      <p:bgPr>
        <a:solidFill>
          <a:srgbClr val="FFFFFF"/>
        </a:solidFill>
        <a:effectLst/>
      </p:bgPr>
    </p:bg>
    <p:spTree>
      <p:nvGrpSpPr>
        <p:cNvPr id="1" name="Shape 133"/>
        <p:cNvGrpSpPr/>
        <p:nvPr/>
      </p:nvGrpSpPr>
      <p:grpSpPr>
        <a:xfrm>
          <a:off x="0" y="0"/>
          <a:ext cx="0" cy="0"/>
          <a:chOff x="0" y="0"/>
          <a:chExt cx="0" cy="0"/>
        </a:xfrm>
      </p:grpSpPr>
      <p:cxnSp>
        <p:nvCxnSpPr>
          <p:cNvPr id="134" name="Google Shape;134;p24"/>
          <p:cNvCxnSpPr/>
          <p:nvPr/>
        </p:nvCxnSpPr>
        <p:spPr>
          <a:xfrm>
            <a:off x="242600" y="608025"/>
            <a:ext cx="8988300" cy="0"/>
          </a:xfrm>
          <a:prstGeom prst="straightConnector1">
            <a:avLst/>
          </a:prstGeom>
          <a:noFill/>
          <a:ln w="19050" cap="flat" cmpd="sng">
            <a:solidFill>
              <a:schemeClr val="accent2"/>
            </a:solidFill>
            <a:prstDash val="solid"/>
            <a:round/>
            <a:headEnd type="oval" w="med" len="med"/>
            <a:tailEnd type="none" w="med" len="med"/>
          </a:ln>
        </p:spPr>
      </p:cxnSp>
      <p:sp>
        <p:nvSpPr>
          <p:cNvPr id="135" name="Google Shape;135;p24"/>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36" name="Google Shape;136;p24"/>
          <p:cNvSpPr txBox="1">
            <a:spLocks noGrp="1"/>
          </p:cNvSpPr>
          <p:nvPr>
            <p:ph type="body" idx="1"/>
          </p:nvPr>
        </p:nvSpPr>
        <p:spPr>
          <a:xfrm>
            <a:off x="3464998" y="3508236"/>
            <a:ext cx="2214000" cy="11499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p:txBody>
      </p:sp>
      <p:sp>
        <p:nvSpPr>
          <p:cNvPr id="137" name="Google Shape;137;p24"/>
          <p:cNvSpPr txBox="1">
            <a:spLocks noGrp="1"/>
          </p:cNvSpPr>
          <p:nvPr>
            <p:ph type="title" idx="2"/>
          </p:nvPr>
        </p:nvSpPr>
        <p:spPr>
          <a:xfrm>
            <a:off x="3464998" y="3010385"/>
            <a:ext cx="2214000" cy="5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p:txBody>
      </p:sp>
      <p:sp>
        <p:nvSpPr>
          <p:cNvPr id="138" name="Google Shape;138;p24"/>
          <p:cNvSpPr txBox="1">
            <a:spLocks noGrp="1"/>
          </p:cNvSpPr>
          <p:nvPr>
            <p:ph type="body" idx="3"/>
          </p:nvPr>
        </p:nvSpPr>
        <p:spPr>
          <a:xfrm>
            <a:off x="835213" y="3508236"/>
            <a:ext cx="2214000" cy="11499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p:txBody>
      </p:sp>
      <p:sp>
        <p:nvSpPr>
          <p:cNvPr id="139" name="Google Shape;139;p24"/>
          <p:cNvSpPr txBox="1">
            <a:spLocks noGrp="1"/>
          </p:cNvSpPr>
          <p:nvPr>
            <p:ph type="title" idx="4"/>
          </p:nvPr>
        </p:nvSpPr>
        <p:spPr>
          <a:xfrm>
            <a:off x="835213" y="3010385"/>
            <a:ext cx="2214000" cy="5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p:txBody>
      </p:sp>
      <p:sp>
        <p:nvSpPr>
          <p:cNvPr id="140" name="Google Shape;140;p24"/>
          <p:cNvSpPr txBox="1">
            <a:spLocks noGrp="1"/>
          </p:cNvSpPr>
          <p:nvPr>
            <p:ph type="body" idx="5"/>
          </p:nvPr>
        </p:nvSpPr>
        <p:spPr>
          <a:xfrm>
            <a:off x="6094778" y="3508236"/>
            <a:ext cx="2214000" cy="11499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p:txBody>
      </p:sp>
      <p:sp>
        <p:nvSpPr>
          <p:cNvPr id="141" name="Google Shape;141;p24"/>
          <p:cNvSpPr txBox="1">
            <a:spLocks noGrp="1"/>
          </p:cNvSpPr>
          <p:nvPr>
            <p:ph type="title" idx="6"/>
          </p:nvPr>
        </p:nvSpPr>
        <p:spPr>
          <a:xfrm>
            <a:off x="6094778" y="3010385"/>
            <a:ext cx="2214000" cy="5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hanks &amp; Credits">
  <p:cSld name="SECTION_HEADER_1_1_1">
    <p:bg>
      <p:bgPr>
        <a:solidFill>
          <a:schemeClr val="lt1"/>
        </a:solidFill>
        <a:effectLst/>
      </p:bgPr>
    </p:bg>
    <p:spTree>
      <p:nvGrpSpPr>
        <p:cNvPr id="1" name="Shape 142"/>
        <p:cNvGrpSpPr/>
        <p:nvPr/>
      </p:nvGrpSpPr>
      <p:grpSpPr>
        <a:xfrm>
          <a:off x="0" y="0"/>
          <a:ext cx="0" cy="0"/>
          <a:chOff x="0" y="0"/>
          <a:chExt cx="0" cy="0"/>
        </a:xfrm>
      </p:grpSpPr>
      <p:sp>
        <p:nvSpPr>
          <p:cNvPr id="143" name="Google Shape;143;p25"/>
          <p:cNvSpPr txBox="1">
            <a:spLocks noGrp="1"/>
          </p:cNvSpPr>
          <p:nvPr>
            <p:ph type="title"/>
          </p:nvPr>
        </p:nvSpPr>
        <p:spPr>
          <a:xfrm>
            <a:off x="671150" y="-101475"/>
            <a:ext cx="3967500" cy="1671900"/>
          </a:xfrm>
          <a:prstGeom prst="rect">
            <a:avLst/>
          </a:prstGeom>
        </p:spPr>
        <p:txBody>
          <a:bodyPr spcFirstLastPara="1" wrap="square" lIns="91425" tIns="91425" rIns="91425" bIns="91425"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44" name="Google Shape;144;p25"/>
          <p:cNvSpPr txBox="1">
            <a:spLocks noGrp="1"/>
          </p:cNvSpPr>
          <p:nvPr>
            <p:ph type="subTitle" idx="1"/>
          </p:nvPr>
        </p:nvSpPr>
        <p:spPr>
          <a:xfrm>
            <a:off x="671150" y="1450900"/>
            <a:ext cx="3742800" cy="1556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1F1C51"/>
              </a:buClr>
              <a:buSzPts val="1600"/>
              <a:buNone/>
              <a:defRPr sz="1600">
                <a:solidFill>
                  <a:srgbClr val="1F1C51"/>
                </a:solidFill>
              </a:defRPr>
            </a:lvl1pPr>
            <a:lvl2pPr lvl="1" rtl="0">
              <a:lnSpc>
                <a:spcPct val="100000"/>
              </a:lnSpc>
              <a:spcBef>
                <a:spcPts val="0"/>
              </a:spcBef>
              <a:spcAft>
                <a:spcPts val="0"/>
              </a:spcAft>
              <a:buClr>
                <a:srgbClr val="1F1C51"/>
              </a:buClr>
              <a:buSzPts val="2800"/>
              <a:buNone/>
              <a:defRPr sz="2800">
                <a:solidFill>
                  <a:srgbClr val="1F1C51"/>
                </a:solidFill>
              </a:defRPr>
            </a:lvl2pPr>
            <a:lvl3pPr lvl="2" rtl="0">
              <a:lnSpc>
                <a:spcPct val="100000"/>
              </a:lnSpc>
              <a:spcBef>
                <a:spcPts val="0"/>
              </a:spcBef>
              <a:spcAft>
                <a:spcPts val="0"/>
              </a:spcAft>
              <a:buClr>
                <a:srgbClr val="1F1C51"/>
              </a:buClr>
              <a:buSzPts val="2800"/>
              <a:buNone/>
              <a:defRPr sz="2800">
                <a:solidFill>
                  <a:srgbClr val="1F1C51"/>
                </a:solidFill>
              </a:defRPr>
            </a:lvl3pPr>
            <a:lvl4pPr lvl="3" rtl="0">
              <a:lnSpc>
                <a:spcPct val="100000"/>
              </a:lnSpc>
              <a:spcBef>
                <a:spcPts val="0"/>
              </a:spcBef>
              <a:spcAft>
                <a:spcPts val="0"/>
              </a:spcAft>
              <a:buClr>
                <a:srgbClr val="1F1C51"/>
              </a:buClr>
              <a:buSzPts val="2800"/>
              <a:buNone/>
              <a:defRPr sz="2800">
                <a:solidFill>
                  <a:srgbClr val="1F1C51"/>
                </a:solidFill>
              </a:defRPr>
            </a:lvl4pPr>
            <a:lvl5pPr lvl="4" rtl="0">
              <a:lnSpc>
                <a:spcPct val="100000"/>
              </a:lnSpc>
              <a:spcBef>
                <a:spcPts val="0"/>
              </a:spcBef>
              <a:spcAft>
                <a:spcPts val="0"/>
              </a:spcAft>
              <a:buClr>
                <a:srgbClr val="1F1C51"/>
              </a:buClr>
              <a:buSzPts val="2800"/>
              <a:buNone/>
              <a:defRPr sz="2800">
                <a:solidFill>
                  <a:srgbClr val="1F1C51"/>
                </a:solidFill>
              </a:defRPr>
            </a:lvl5pPr>
            <a:lvl6pPr lvl="5" rtl="0">
              <a:lnSpc>
                <a:spcPct val="100000"/>
              </a:lnSpc>
              <a:spcBef>
                <a:spcPts val="0"/>
              </a:spcBef>
              <a:spcAft>
                <a:spcPts val="0"/>
              </a:spcAft>
              <a:buClr>
                <a:srgbClr val="1F1C51"/>
              </a:buClr>
              <a:buSzPts val="2800"/>
              <a:buNone/>
              <a:defRPr sz="2800">
                <a:solidFill>
                  <a:srgbClr val="1F1C51"/>
                </a:solidFill>
              </a:defRPr>
            </a:lvl6pPr>
            <a:lvl7pPr lvl="6" rtl="0">
              <a:lnSpc>
                <a:spcPct val="100000"/>
              </a:lnSpc>
              <a:spcBef>
                <a:spcPts val="0"/>
              </a:spcBef>
              <a:spcAft>
                <a:spcPts val="0"/>
              </a:spcAft>
              <a:buClr>
                <a:srgbClr val="1F1C51"/>
              </a:buClr>
              <a:buSzPts val="2800"/>
              <a:buNone/>
              <a:defRPr sz="2800">
                <a:solidFill>
                  <a:srgbClr val="1F1C51"/>
                </a:solidFill>
              </a:defRPr>
            </a:lvl7pPr>
            <a:lvl8pPr lvl="7" rtl="0">
              <a:lnSpc>
                <a:spcPct val="100000"/>
              </a:lnSpc>
              <a:spcBef>
                <a:spcPts val="0"/>
              </a:spcBef>
              <a:spcAft>
                <a:spcPts val="0"/>
              </a:spcAft>
              <a:buClr>
                <a:srgbClr val="1F1C51"/>
              </a:buClr>
              <a:buSzPts val="2800"/>
              <a:buNone/>
              <a:defRPr sz="2800">
                <a:solidFill>
                  <a:srgbClr val="1F1C51"/>
                </a:solidFill>
              </a:defRPr>
            </a:lvl8pPr>
            <a:lvl9pPr lvl="8" rtl="0">
              <a:lnSpc>
                <a:spcPct val="100000"/>
              </a:lnSpc>
              <a:spcBef>
                <a:spcPts val="0"/>
              </a:spcBef>
              <a:spcAft>
                <a:spcPts val="0"/>
              </a:spcAft>
              <a:buClr>
                <a:srgbClr val="1F1C51"/>
              </a:buClr>
              <a:buSzPts val="2800"/>
              <a:buNone/>
              <a:defRPr sz="2800">
                <a:solidFill>
                  <a:srgbClr val="1F1C51"/>
                </a:solidFill>
              </a:defRPr>
            </a:lvl9pPr>
          </a:lstStyle>
          <a:p/>
        </p:txBody>
      </p:sp>
      <p:sp>
        <p:nvSpPr>
          <p:cNvPr id="145" name="Google Shape;145;p25"/>
          <p:cNvSpPr txBox="1"/>
          <p:nvPr/>
        </p:nvSpPr>
        <p:spPr>
          <a:xfrm>
            <a:off x="671150" y="3275775"/>
            <a:ext cx="3387600" cy="704700"/>
          </a:xfrm>
          <a:prstGeom prst="rect">
            <a:avLst/>
          </a:prstGeom>
          <a:noFill/>
          <a:ln>
            <a:noFill/>
          </a:ln>
        </p:spPr>
        <p:txBody>
          <a:bodyPr spcFirstLastPara="1" wrap="square" lIns="91425" tIns="91425" rIns="91425" bIns="91425" anchor="t" anchorCtr="0">
            <a:noAutofit/>
          </a:bodyPr>
          <a:lstStyle/>
          <a:p>
            <a:pPr marL="0" lvl="0" indent="0" algn="l" rtl="0">
              <a:spcBef>
                <a:spcPts val="300"/>
              </a:spcBef>
              <a:spcAft>
                <a:spcPts val="0"/>
              </a:spcAft>
              <a:buNone/>
            </a:pPr>
            <a:r>
              <a:rPr lang="en-GB" sz="1100">
                <a:solidFill>
                  <a:schemeClr val="lt2"/>
                </a:solidFill>
                <a:latin typeface="DM Sans"/>
                <a:ea typeface="DM Sans"/>
                <a:cs typeface="DM Sans"/>
                <a:sym typeface="DM Sans"/>
              </a:rPr>
              <a:t>CREDITS: This presentation template was created by </a:t>
            </a:r>
            <a:r>
              <a:rPr lang="en-GB" sz="1100" b="1">
                <a:solidFill>
                  <a:schemeClr val="lt2"/>
                </a:solidFill>
                <a:uFill>
                  <a:noFill/>
                </a:uFill>
                <a:latin typeface="DM Sans"/>
                <a:ea typeface="DM Sans"/>
                <a:cs typeface="DM Sans"/>
                <a:sym typeface="DM Sans"/>
                <a:hlinkClick r:id="rId2"/>
              </a:rPr>
              <a:t>Slidesgo</a:t>
            </a:r>
            <a:r>
              <a:rPr lang="en-GB" sz="1100">
                <a:solidFill>
                  <a:schemeClr val="lt2"/>
                </a:solidFill>
                <a:latin typeface="DM Sans"/>
                <a:ea typeface="DM Sans"/>
                <a:cs typeface="DM Sans"/>
                <a:sym typeface="DM Sans"/>
              </a:rPr>
              <a:t>, including icons by </a:t>
            </a:r>
            <a:r>
              <a:rPr lang="en-GB" sz="1100" b="1">
                <a:solidFill>
                  <a:schemeClr val="lt2"/>
                </a:solidFill>
                <a:uFill>
                  <a:noFill/>
                </a:uFill>
                <a:latin typeface="DM Sans"/>
                <a:ea typeface="DM Sans"/>
                <a:cs typeface="DM Sans"/>
                <a:sym typeface="DM Sans"/>
                <a:hlinkClick r:id="rId3"/>
              </a:rPr>
              <a:t>Flaticon</a:t>
            </a:r>
            <a:r>
              <a:rPr lang="en-GB" sz="1100">
                <a:solidFill>
                  <a:schemeClr val="lt2"/>
                </a:solidFill>
                <a:latin typeface="DM Sans"/>
                <a:ea typeface="DM Sans"/>
                <a:cs typeface="DM Sans"/>
                <a:sym typeface="DM Sans"/>
              </a:rPr>
              <a:t>, infographics &amp; images by </a:t>
            </a:r>
            <a:r>
              <a:rPr lang="en-GB" sz="1100" b="1">
                <a:solidFill>
                  <a:schemeClr val="lt2"/>
                </a:solidFill>
                <a:uFill>
                  <a:noFill/>
                </a:uFill>
                <a:latin typeface="DM Sans"/>
                <a:ea typeface="DM Sans"/>
                <a:cs typeface="DM Sans"/>
                <a:sym typeface="DM Sans"/>
                <a:hlinkClick r:id="rId4"/>
              </a:rPr>
              <a:t>Freepik</a:t>
            </a:r>
            <a:r>
              <a:rPr lang="en-GB" sz="1100">
                <a:solidFill>
                  <a:schemeClr val="lt2"/>
                </a:solidFill>
                <a:latin typeface="DM Sans"/>
                <a:ea typeface="DM Sans"/>
                <a:cs typeface="DM Sans"/>
                <a:sym typeface="DM Sans"/>
              </a:rPr>
              <a:t> and illustrations by </a:t>
            </a:r>
            <a:r>
              <a:rPr lang="en-GB" sz="1100">
                <a:solidFill>
                  <a:schemeClr val="hlink"/>
                </a:solidFill>
                <a:uFill>
                  <a:noFill/>
                </a:uFill>
                <a:latin typeface="DM Sans"/>
                <a:ea typeface="DM Sans"/>
                <a:cs typeface="DM Sans"/>
                <a:sym typeface="DM Sans"/>
                <a:hlinkClick r:id="rId5"/>
              </a:rPr>
              <a:t>Stories</a:t>
            </a:r>
            <a:endParaRPr sz="1100">
              <a:solidFill>
                <a:schemeClr val="lt2"/>
              </a:solidFill>
              <a:latin typeface="DM Sans"/>
              <a:ea typeface="DM Sans"/>
              <a:cs typeface="DM Sans"/>
              <a:sym typeface="DM Sans"/>
            </a:endParaRPr>
          </a:p>
          <a:p>
            <a:pPr marL="0" lvl="0" indent="0" algn="l" rtl="0">
              <a:spcBef>
                <a:spcPts val="300"/>
              </a:spcBef>
              <a:spcAft>
                <a:spcPts val="0"/>
              </a:spcAft>
              <a:buNone/>
            </a:pPr>
            <a:endParaRPr sz="1100">
              <a:solidFill>
                <a:schemeClr val="lt2"/>
              </a:solidFill>
              <a:latin typeface="DM Sans"/>
              <a:ea typeface="DM Sans"/>
              <a:cs typeface="DM Sans"/>
              <a:sym typeface="DM Sans"/>
            </a:endParaRPr>
          </a:p>
          <a:p>
            <a:pPr marL="0" lvl="0" indent="0" algn="l" rtl="0">
              <a:spcBef>
                <a:spcPts val="300"/>
              </a:spcBef>
              <a:spcAft>
                <a:spcPts val="0"/>
              </a:spcAft>
              <a:buNone/>
            </a:pPr>
            <a:endParaRPr sz="1100" b="1">
              <a:solidFill>
                <a:schemeClr val="lt2"/>
              </a:solidFill>
              <a:latin typeface="DM Sans"/>
              <a:ea typeface="DM Sans"/>
              <a:cs typeface="DM Sans"/>
              <a:sym typeface="DM Sans"/>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 Bullet Points">
  <p:cSld name="TITLE_AND_TWO_COLUMNS_1">
    <p:bg>
      <p:bgPr>
        <a:gradFill>
          <a:gsLst>
            <a:gs pos="0">
              <a:srgbClr val="8BE3FF"/>
            </a:gs>
            <a:gs pos="100000">
              <a:srgbClr val="ACFFD9"/>
            </a:gs>
          </a:gsLst>
          <a:lin ang="5400700" scaled="0"/>
        </a:gradFill>
        <a:effectLst/>
      </p:bgPr>
    </p:bg>
    <p:spTree>
      <p:nvGrpSpPr>
        <p:cNvPr id="1" name="Shape 146"/>
        <p:cNvGrpSpPr/>
        <p:nvPr/>
      </p:nvGrpSpPr>
      <p:grpSpPr>
        <a:xfrm>
          <a:off x="0" y="0"/>
          <a:ext cx="0" cy="0"/>
          <a:chOff x="0" y="0"/>
          <a:chExt cx="0" cy="0"/>
        </a:xfrm>
      </p:grpSpPr>
      <p:sp>
        <p:nvSpPr>
          <p:cNvPr id="147" name="Google Shape;147;p26"/>
          <p:cNvSpPr txBox="1">
            <a:spLocks noGrp="1"/>
          </p:cNvSpPr>
          <p:nvPr>
            <p:ph type="body" idx="1"/>
          </p:nvPr>
        </p:nvSpPr>
        <p:spPr>
          <a:xfrm>
            <a:off x="722600" y="1335775"/>
            <a:ext cx="3614100" cy="32673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p:txBody>
      </p:sp>
      <p:cxnSp>
        <p:nvCxnSpPr>
          <p:cNvPr id="148" name="Google Shape;148;p26"/>
          <p:cNvCxnSpPr/>
          <p:nvPr/>
        </p:nvCxnSpPr>
        <p:spPr>
          <a:xfrm>
            <a:off x="395000" y="760425"/>
            <a:ext cx="8988300" cy="0"/>
          </a:xfrm>
          <a:prstGeom prst="straightConnector1">
            <a:avLst/>
          </a:prstGeom>
          <a:noFill/>
          <a:ln w="19050" cap="flat" cmpd="sng">
            <a:solidFill>
              <a:schemeClr val="lt1"/>
            </a:solidFill>
            <a:prstDash val="solid"/>
            <a:round/>
            <a:headEnd type="oval" w="med" len="med"/>
            <a:tailEnd type="none" w="med" len="med"/>
          </a:ln>
        </p:spPr>
      </p:cxnSp>
      <p:sp>
        <p:nvSpPr>
          <p:cNvPr id="149" name="Google Shape;149;p26"/>
          <p:cNvSpPr txBox="1">
            <a:spLocks noGrp="1"/>
          </p:cNvSpPr>
          <p:nvPr>
            <p:ph type="title"/>
          </p:nvPr>
        </p:nvSpPr>
        <p:spPr>
          <a:xfrm>
            <a:off x="779025" y="4905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 name="Shape 15"/>
        <p:cNvGrpSpPr/>
        <p:nvPr/>
      </p:nvGrpSpPr>
      <p:grpSpPr>
        <a:xfrm>
          <a:off x="0" y="0"/>
          <a:ext cx="0" cy="0"/>
          <a:chOff x="0" y="0"/>
          <a:chExt cx="0" cy="0"/>
        </a:xfrm>
      </p:grpSpPr>
      <p:sp>
        <p:nvSpPr>
          <p:cNvPr id="16" name="Google Shape;16;p4"/>
          <p:cNvSpPr txBox="1">
            <a:spLocks noGrp="1"/>
          </p:cNvSpPr>
          <p:nvPr>
            <p:ph type="body" idx="1"/>
          </p:nvPr>
        </p:nvSpPr>
        <p:spPr>
          <a:xfrm>
            <a:off x="626625" y="877875"/>
            <a:ext cx="7322400" cy="32622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p:txBody>
      </p:sp>
      <p:cxnSp>
        <p:nvCxnSpPr>
          <p:cNvPr id="17" name="Google Shape;17;p4"/>
          <p:cNvCxnSpPr/>
          <p:nvPr/>
        </p:nvCxnSpPr>
        <p:spPr>
          <a:xfrm>
            <a:off x="242600" y="608025"/>
            <a:ext cx="8988300" cy="0"/>
          </a:xfrm>
          <a:prstGeom prst="straightConnector1">
            <a:avLst/>
          </a:prstGeom>
          <a:noFill/>
          <a:ln w="19050" cap="flat" cmpd="sng">
            <a:solidFill>
              <a:schemeClr val="accent2"/>
            </a:solidFill>
            <a:prstDash val="solid"/>
            <a:round/>
            <a:headEnd type="oval" w="med" len="med"/>
            <a:tailEnd type="none" w="med" len="med"/>
          </a:ln>
        </p:spPr>
      </p:cxnSp>
      <p:sp>
        <p:nvSpPr>
          <p:cNvPr id="18" name="Google Shape;18;p4"/>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bg>
      <p:bgPr>
        <a:gradFill>
          <a:gsLst>
            <a:gs pos="0">
              <a:srgbClr val="8BE3FF"/>
            </a:gs>
            <a:gs pos="100000">
              <a:srgbClr val="ACFFD9"/>
            </a:gs>
          </a:gsLst>
          <a:lin ang="5400700" scaled="0"/>
        </a:gradFill>
        <a:effectLst/>
      </p:bgPr>
    </p:bg>
    <p:spTree>
      <p:nvGrpSpPr>
        <p:cNvPr id="1" name="Shape 19"/>
        <p:cNvGrpSpPr/>
        <p:nvPr/>
      </p:nvGrpSpPr>
      <p:grpSpPr>
        <a:xfrm>
          <a:off x="0" y="0"/>
          <a:ext cx="0" cy="0"/>
          <a:chOff x="0" y="0"/>
          <a:chExt cx="0" cy="0"/>
        </a:xfrm>
      </p:grpSpPr>
      <p:sp>
        <p:nvSpPr>
          <p:cNvPr id="20" name="Google Shape;20;p5"/>
          <p:cNvSpPr txBox="1">
            <a:spLocks noGrp="1"/>
          </p:cNvSpPr>
          <p:nvPr>
            <p:ph type="body" idx="1"/>
          </p:nvPr>
        </p:nvSpPr>
        <p:spPr>
          <a:xfrm>
            <a:off x="722600" y="1335775"/>
            <a:ext cx="3614100" cy="32673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p:txBody>
      </p:sp>
      <p:sp>
        <p:nvSpPr>
          <p:cNvPr id="21" name="Google Shape;21;p5"/>
          <p:cNvSpPr txBox="1">
            <a:spLocks noGrp="1"/>
          </p:cNvSpPr>
          <p:nvPr>
            <p:ph type="body" idx="2"/>
          </p:nvPr>
        </p:nvSpPr>
        <p:spPr>
          <a:xfrm>
            <a:off x="4807302" y="1335775"/>
            <a:ext cx="3614100" cy="32673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p:txBody>
      </p:sp>
      <p:cxnSp>
        <p:nvCxnSpPr>
          <p:cNvPr id="22" name="Google Shape;22;p5"/>
          <p:cNvCxnSpPr/>
          <p:nvPr/>
        </p:nvCxnSpPr>
        <p:spPr>
          <a:xfrm>
            <a:off x="395000" y="760425"/>
            <a:ext cx="8988300" cy="0"/>
          </a:xfrm>
          <a:prstGeom prst="straightConnector1">
            <a:avLst/>
          </a:prstGeom>
          <a:noFill/>
          <a:ln w="19050" cap="flat" cmpd="sng">
            <a:solidFill>
              <a:schemeClr val="lt1"/>
            </a:solidFill>
            <a:prstDash val="solid"/>
            <a:round/>
            <a:headEnd type="oval" w="med" len="med"/>
            <a:tailEnd type="none" w="med" len="med"/>
          </a:ln>
        </p:spPr>
      </p:cxnSp>
      <p:sp>
        <p:nvSpPr>
          <p:cNvPr id="23" name="Google Shape;23;p5"/>
          <p:cNvSpPr txBox="1">
            <a:spLocks noGrp="1"/>
          </p:cNvSpPr>
          <p:nvPr>
            <p:ph type="title"/>
          </p:nvPr>
        </p:nvSpPr>
        <p:spPr>
          <a:xfrm>
            <a:off x="779025" y="4905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24"/>
        <p:cNvGrpSpPr/>
        <p:nvPr/>
      </p:nvGrpSpPr>
      <p:grpSpPr>
        <a:xfrm>
          <a:off x="0" y="0"/>
          <a:ext cx="0" cy="0"/>
          <a:chOff x="0" y="0"/>
          <a:chExt cx="0" cy="0"/>
        </a:xfrm>
      </p:grpSpPr>
      <p:cxnSp>
        <p:nvCxnSpPr>
          <p:cNvPr id="25" name="Google Shape;25;p6"/>
          <p:cNvCxnSpPr/>
          <p:nvPr/>
        </p:nvCxnSpPr>
        <p:spPr>
          <a:xfrm>
            <a:off x="242600" y="608025"/>
            <a:ext cx="8988300" cy="0"/>
          </a:xfrm>
          <a:prstGeom prst="straightConnector1">
            <a:avLst/>
          </a:prstGeom>
          <a:noFill/>
          <a:ln w="19050" cap="flat" cmpd="sng">
            <a:solidFill>
              <a:schemeClr val="accent2"/>
            </a:solidFill>
            <a:prstDash val="solid"/>
            <a:round/>
            <a:headEnd type="oval" w="med" len="med"/>
            <a:tailEnd type="none" w="med" len="med"/>
          </a:ln>
        </p:spPr>
      </p:cxnSp>
      <p:sp>
        <p:nvSpPr>
          <p:cNvPr id="26" name="Google Shape;26;p6"/>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7"/>
        <p:cNvGrpSpPr/>
        <p:nvPr/>
      </p:nvGrpSpPr>
      <p:grpSpPr>
        <a:xfrm>
          <a:off x="0" y="0"/>
          <a:ext cx="0" cy="0"/>
          <a:chOff x="0" y="0"/>
          <a:chExt cx="0" cy="0"/>
        </a:xfrm>
      </p:grpSpPr>
      <p:cxnSp>
        <p:nvCxnSpPr>
          <p:cNvPr id="28" name="Google Shape;28;p7"/>
          <p:cNvCxnSpPr/>
          <p:nvPr/>
        </p:nvCxnSpPr>
        <p:spPr>
          <a:xfrm>
            <a:off x="242600" y="608025"/>
            <a:ext cx="8988300" cy="0"/>
          </a:xfrm>
          <a:prstGeom prst="straightConnector1">
            <a:avLst/>
          </a:prstGeom>
          <a:noFill/>
          <a:ln w="19050" cap="flat" cmpd="sng">
            <a:solidFill>
              <a:schemeClr val="accent2"/>
            </a:solidFill>
            <a:prstDash val="solid"/>
            <a:round/>
            <a:headEnd type="oval" w="med" len="med"/>
            <a:tailEnd type="none" w="med" len="med"/>
          </a:ln>
        </p:spPr>
      </p:cxnSp>
      <p:sp>
        <p:nvSpPr>
          <p:cNvPr id="29" name="Google Shape;29;p7"/>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a:spLocks noGrp="1"/>
          </p:cNvSpPr>
          <p:nvPr>
            <p:ph type="body" idx="1"/>
          </p:nvPr>
        </p:nvSpPr>
        <p:spPr>
          <a:xfrm>
            <a:off x="626625" y="1404600"/>
            <a:ext cx="2785200" cy="3179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42900">
              <a:spcBef>
                <a:spcPts val="1600"/>
              </a:spcBef>
              <a:spcAft>
                <a:spcPts val="0"/>
              </a:spcAft>
              <a:buSzPts val="1800"/>
              <a:buChar char="○"/>
              <a:defRPr sz="1800"/>
            </a:lvl2pPr>
            <a:lvl3pPr marL="1371600" lvl="2" indent="-342900">
              <a:spcBef>
                <a:spcPts val="1600"/>
              </a:spcBef>
              <a:spcAft>
                <a:spcPts val="0"/>
              </a:spcAft>
              <a:buSzPts val="1800"/>
              <a:buChar char="■"/>
              <a:defRPr sz="1800"/>
            </a:lvl3pPr>
            <a:lvl4pPr marL="1828800" lvl="3" indent="-342900">
              <a:spcBef>
                <a:spcPts val="1600"/>
              </a:spcBef>
              <a:spcAft>
                <a:spcPts val="0"/>
              </a:spcAft>
              <a:buSzPts val="1800"/>
              <a:buChar char="●"/>
              <a:defRPr sz="1800"/>
            </a:lvl4pPr>
            <a:lvl5pPr marL="2286000" lvl="4" indent="-342900">
              <a:spcBef>
                <a:spcPts val="1600"/>
              </a:spcBef>
              <a:spcAft>
                <a:spcPts val="0"/>
              </a:spcAft>
              <a:buSzPts val="1800"/>
              <a:buChar char="○"/>
              <a:defRPr sz="1800"/>
            </a:lvl5pPr>
            <a:lvl6pPr marL="2743200" lvl="5" indent="-342900">
              <a:spcBef>
                <a:spcPts val="1600"/>
              </a:spcBef>
              <a:spcAft>
                <a:spcPts val="0"/>
              </a:spcAft>
              <a:buSzPts val="1800"/>
              <a:buChar char="■"/>
              <a:defRPr sz="1800"/>
            </a:lvl6pPr>
            <a:lvl7pPr marL="3200400" lvl="6" indent="-342900">
              <a:spcBef>
                <a:spcPts val="1600"/>
              </a:spcBef>
              <a:spcAft>
                <a:spcPts val="0"/>
              </a:spcAft>
              <a:buSzPts val="1800"/>
              <a:buChar char="●"/>
              <a:defRPr sz="1800"/>
            </a:lvl7pPr>
            <a:lvl8pPr marL="3657600" lvl="7" indent="-342900">
              <a:spcBef>
                <a:spcPts val="1600"/>
              </a:spcBef>
              <a:spcAft>
                <a:spcPts val="0"/>
              </a:spcAft>
              <a:buSzPts val="1800"/>
              <a:buChar char="○"/>
              <a:defRPr sz="1800"/>
            </a:lvl8pPr>
            <a:lvl9pPr marL="4114800" lvl="8" indent="-342900">
              <a:spcBef>
                <a:spcPts val="1600"/>
              </a:spcBef>
              <a:spcAft>
                <a:spcPts val="1600"/>
              </a:spcAft>
              <a:buSzPts val="1800"/>
              <a:buChar char="■"/>
              <a:defRPr sz="18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1"/>
        <p:cNvGrpSpPr/>
        <p:nvPr/>
      </p:nvGrpSpPr>
      <p:grpSpPr>
        <a:xfrm>
          <a:off x="0" y="0"/>
          <a:ext cx="0" cy="0"/>
          <a:chOff x="0" y="0"/>
          <a:chExt cx="0" cy="0"/>
        </a:xfrm>
      </p:grpSpPr>
      <p:sp>
        <p:nvSpPr>
          <p:cNvPr id="32" name="Google Shape;32;p8"/>
          <p:cNvSpPr txBox="1">
            <a:spLocks noGrp="1"/>
          </p:cNvSpPr>
          <p:nvPr>
            <p:ph type="title"/>
          </p:nvPr>
        </p:nvSpPr>
        <p:spPr>
          <a:xfrm>
            <a:off x="5554975" y="526350"/>
            <a:ext cx="27306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accent2"/>
              </a:buClr>
              <a:buSzPts val="3600"/>
              <a:buNone/>
              <a:defRPr sz="3600">
                <a:solidFill>
                  <a:schemeClr val="accent2"/>
                </a:solidFill>
              </a:defRPr>
            </a:lvl1pPr>
            <a:lvl2pPr lvl="1">
              <a:spcBef>
                <a:spcPts val="0"/>
              </a:spcBef>
              <a:spcAft>
                <a:spcPts val="0"/>
              </a:spcAft>
              <a:buClr>
                <a:schemeClr val="accent2"/>
              </a:buClr>
              <a:buSzPts val="4800"/>
              <a:buNone/>
              <a:defRPr sz="4800">
                <a:solidFill>
                  <a:schemeClr val="accent2"/>
                </a:solidFill>
              </a:defRPr>
            </a:lvl2pPr>
            <a:lvl3pPr lvl="2">
              <a:spcBef>
                <a:spcPts val="0"/>
              </a:spcBef>
              <a:spcAft>
                <a:spcPts val="0"/>
              </a:spcAft>
              <a:buClr>
                <a:schemeClr val="accent2"/>
              </a:buClr>
              <a:buSzPts val="4800"/>
              <a:buNone/>
              <a:defRPr sz="4800">
                <a:solidFill>
                  <a:schemeClr val="accent2"/>
                </a:solidFill>
              </a:defRPr>
            </a:lvl3pPr>
            <a:lvl4pPr lvl="3">
              <a:spcBef>
                <a:spcPts val="0"/>
              </a:spcBef>
              <a:spcAft>
                <a:spcPts val="0"/>
              </a:spcAft>
              <a:buClr>
                <a:schemeClr val="accent2"/>
              </a:buClr>
              <a:buSzPts val="4800"/>
              <a:buNone/>
              <a:defRPr sz="4800">
                <a:solidFill>
                  <a:schemeClr val="accent2"/>
                </a:solidFill>
              </a:defRPr>
            </a:lvl4pPr>
            <a:lvl5pPr lvl="4">
              <a:spcBef>
                <a:spcPts val="0"/>
              </a:spcBef>
              <a:spcAft>
                <a:spcPts val="0"/>
              </a:spcAft>
              <a:buClr>
                <a:schemeClr val="accent2"/>
              </a:buClr>
              <a:buSzPts val="4800"/>
              <a:buNone/>
              <a:defRPr sz="4800">
                <a:solidFill>
                  <a:schemeClr val="accent2"/>
                </a:solidFill>
              </a:defRPr>
            </a:lvl5pPr>
            <a:lvl6pPr lvl="5">
              <a:spcBef>
                <a:spcPts val="0"/>
              </a:spcBef>
              <a:spcAft>
                <a:spcPts val="0"/>
              </a:spcAft>
              <a:buClr>
                <a:schemeClr val="accent2"/>
              </a:buClr>
              <a:buSzPts val="4800"/>
              <a:buNone/>
              <a:defRPr sz="4800">
                <a:solidFill>
                  <a:schemeClr val="accent2"/>
                </a:solidFill>
              </a:defRPr>
            </a:lvl6pPr>
            <a:lvl7pPr lvl="6">
              <a:spcBef>
                <a:spcPts val="0"/>
              </a:spcBef>
              <a:spcAft>
                <a:spcPts val="0"/>
              </a:spcAft>
              <a:buClr>
                <a:schemeClr val="accent2"/>
              </a:buClr>
              <a:buSzPts val="4800"/>
              <a:buNone/>
              <a:defRPr sz="4800">
                <a:solidFill>
                  <a:schemeClr val="accent2"/>
                </a:solidFill>
              </a:defRPr>
            </a:lvl7pPr>
            <a:lvl8pPr lvl="7">
              <a:spcBef>
                <a:spcPts val="0"/>
              </a:spcBef>
              <a:spcAft>
                <a:spcPts val="0"/>
              </a:spcAft>
              <a:buClr>
                <a:schemeClr val="accent2"/>
              </a:buClr>
              <a:buSzPts val="4800"/>
              <a:buNone/>
              <a:defRPr sz="4800">
                <a:solidFill>
                  <a:schemeClr val="accent2"/>
                </a:solidFill>
              </a:defRPr>
            </a:lvl8pPr>
            <a:lvl9pPr lvl="8">
              <a:spcBef>
                <a:spcPts val="0"/>
              </a:spcBef>
              <a:spcAft>
                <a:spcPts val="0"/>
              </a:spcAft>
              <a:buClr>
                <a:schemeClr val="accent2"/>
              </a:buClr>
              <a:buSzPts val="4800"/>
              <a:buNone/>
              <a:defRPr sz="4800">
                <a:solidFill>
                  <a:schemeClr val="accent2"/>
                </a:solidFil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3"/>
        <p:cNvGrpSpPr/>
        <p:nvPr/>
      </p:nvGrpSpPr>
      <p:grpSpPr>
        <a:xfrm>
          <a:off x="0" y="0"/>
          <a:ext cx="0" cy="0"/>
          <a:chOff x="0" y="0"/>
          <a:chExt cx="0" cy="0"/>
        </a:xfrm>
      </p:grpSpPr>
      <p:sp>
        <p:nvSpPr>
          <p:cNvPr id="34" name="Google Shape;34;p9"/>
          <p:cNvSpPr txBox="1">
            <a:spLocks noGrp="1"/>
          </p:cNvSpPr>
          <p:nvPr>
            <p:ph type="subTitle" idx="1"/>
          </p:nvPr>
        </p:nvSpPr>
        <p:spPr>
          <a:xfrm>
            <a:off x="626625" y="1515050"/>
            <a:ext cx="1940700" cy="751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Font typeface="Viga" panose="020B0800030000020004"/>
              <a:buNone/>
              <a:defRPr sz="1400">
                <a:latin typeface="Viga" panose="020B0800030000020004"/>
                <a:ea typeface="Viga" panose="020B0800030000020004"/>
                <a:cs typeface="Viga" panose="020B0800030000020004"/>
                <a:sym typeface="Viga" panose="020B0800030000020004"/>
              </a:defRPr>
            </a:lvl1pPr>
            <a:lvl2pPr lvl="1" algn="ctr">
              <a:lnSpc>
                <a:spcPct val="100000"/>
              </a:lnSpc>
              <a:spcBef>
                <a:spcPts val="0"/>
              </a:spcBef>
              <a:spcAft>
                <a:spcPts val="0"/>
              </a:spcAft>
              <a:buSzPts val="1400"/>
              <a:buFont typeface="Viga" panose="020B0800030000020004"/>
              <a:buNone/>
              <a:defRPr>
                <a:latin typeface="Viga" panose="020B0800030000020004"/>
                <a:ea typeface="Viga" panose="020B0800030000020004"/>
                <a:cs typeface="Viga" panose="020B0800030000020004"/>
                <a:sym typeface="Viga" panose="020B0800030000020004"/>
              </a:defRPr>
            </a:lvl2pPr>
            <a:lvl3pPr lvl="2" algn="ctr">
              <a:lnSpc>
                <a:spcPct val="100000"/>
              </a:lnSpc>
              <a:spcBef>
                <a:spcPts val="0"/>
              </a:spcBef>
              <a:spcAft>
                <a:spcPts val="0"/>
              </a:spcAft>
              <a:buSzPts val="1400"/>
              <a:buFont typeface="Viga" panose="020B0800030000020004"/>
              <a:buNone/>
              <a:defRPr>
                <a:latin typeface="Viga" panose="020B0800030000020004"/>
                <a:ea typeface="Viga" panose="020B0800030000020004"/>
                <a:cs typeface="Viga" panose="020B0800030000020004"/>
                <a:sym typeface="Viga" panose="020B0800030000020004"/>
              </a:defRPr>
            </a:lvl3pPr>
            <a:lvl4pPr lvl="3" algn="ctr">
              <a:lnSpc>
                <a:spcPct val="100000"/>
              </a:lnSpc>
              <a:spcBef>
                <a:spcPts val="0"/>
              </a:spcBef>
              <a:spcAft>
                <a:spcPts val="0"/>
              </a:spcAft>
              <a:buSzPts val="1400"/>
              <a:buFont typeface="Viga" panose="020B0800030000020004"/>
              <a:buNone/>
              <a:defRPr>
                <a:latin typeface="Viga" panose="020B0800030000020004"/>
                <a:ea typeface="Viga" panose="020B0800030000020004"/>
                <a:cs typeface="Viga" panose="020B0800030000020004"/>
                <a:sym typeface="Viga" panose="020B0800030000020004"/>
              </a:defRPr>
            </a:lvl4pPr>
            <a:lvl5pPr lvl="4" algn="ctr">
              <a:lnSpc>
                <a:spcPct val="100000"/>
              </a:lnSpc>
              <a:spcBef>
                <a:spcPts val="0"/>
              </a:spcBef>
              <a:spcAft>
                <a:spcPts val="0"/>
              </a:spcAft>
              <a:buSzPts val="1400"/>
              <a:buFont typeface="Viga" panose="020B0800030000020004"/>
              <a:buNone/>
              <a:defRPr>
                <a:latin typeface="Viga" panose="020B0800030000020004"/>
                <a:ea typeface="Viga" panose="020B0800030000020004"/>
                <a:cs typeface="Viga" panose="020B0800030000020004"/>
                <a:sym typeface="Viga" panose="020B0800030000020004"/>
              </a:defRPr>
            </a:lvl5pPr>
            <a:lvl6pPr lvl="5" algn="ctr">
              <a:lnSpc>
                <a:spcPct val="100000"/>
              </a:lnSpc>
              <a:spcBef>
                <a:spcPts val="0"/>
              </a:spcBef>
              <a:spcAft>
                <a:spcPts val="0"/>
              </a:spcAft>
              <a:buSzPts val="1400"/>
              <a:buFont typeface="Viga" panose="020B0800030000020004"/>
              <a:buNone/>
              <a:defRPr>
                <a:latin typeface="Viga" panose="020B0800030000020004"/>
                <a:ea typeface="Viga" panose="020B0800030000020004"/>
                <a:cs typeface="Viga" panose="020B0800030000020004"/>
                <a:sym typeface="Viga" panose="020B0800030000020004"/>
              </a:defRPr>
            </a:lvl6pPr>
            <a:lvl7pPr lvl="6" algn="ctr">
              <a:lnSpc>
                <a:spcPct val="100000"/>
              </a:lnSpc>
              <a:spcBef>
                <a:spcPts val="0"/>
              </a:spcBef>
              <a:spcAft>
                <a:spcPts val="0"/>
              </a:spcAft>
              <a:buSzPts val="1400"/>
              <a:buFont typeface="Viga" panose="020B0800030000020004"/>
              <a:buNone/>
              <a:defRPr>
                <a:latin typeface="Viga" panose="020B0800030000020004"/>
                <a:ea typeface="Viga" panose="020B0800030000020004"/>
                <a:cs typeface="Viga" panose="020B0800030000020004"/>
                <a:sym typeface="Viga" panose="020B0800030000020004"/>
              </a:defRPr>
            </a:lvl7pPr>
            <a:lvl8pPr lvl="7" algn="ctr">
              <a:lnSpc>
                <a:spcPct val="100000"/>
              </a:lnSpc>
              <a:spcBef>
                <a:spcPts val="0"/>
              </a:spcBef>
              <a:spcAft>
                <a:spcPts val="0"/>
              </a:spcAft>
              <a:buSzPts val="1400"/>
              <a:buFont typeface="Viga" panose="020B0800030000020004"/>
              <a:buNone/>
              <a:defRPr>
                <a:latin typeface="Viga" panose="020B0800030000020004"/>
                <a:ea typeface="Viga" panose="020B0800030000020004"/>
                <a:cs typeface="Viga" panose="020B0800030000020004"/>
                <a:sym typeface="Viga" panose="020B0800030000020004"/>
              </a:defRPr>
            </a:lvl8pPr>
            <a:lvl9pPr lvl="8" algn="ctr">
              <a:lnSpc>
                <a:spcPct val="100000"/>
              </a:lnSpc>
              <a:spcBef>
                <a:spcPts val="0"/>
              </a:spcBef>
              <a:spcAft>
                <a:spcPts val="0"/>
              </a:spcAft>
              <a:buSzPts val="1400"/>
              <a:buFont typeface="Viga" panose="020B0800030000020004"/>
              <a:buNone/>
              <a:defRPr>
                <a:latin typeface="Viga" panose="020B0800030000020004"/>
                <a:ea typeface="Viga" panose="020B0800030000020004"/>
                <a:cs typeface="Viga" panose="020B0800030000020004"/>
                <a:sym typeface="Viga" panose="020B0800030000020004"/>
              </a:defRPr>
            </a:lvl9pPr>
          </a:lstStyle>
          <a:p/>
        </p:txBody>
      </p:sp>
      <p:sp>
        <p:nvSpPr>
          <p:cNvPr id="35" name="Google Shape;35;p9"/>
          <p:cNvSpPr txBox="1">
            <a:spLocks noGrp="1"/>
          </p:cNvSpPr>
          <p:nvPr>
            <p:ph type="body" idx="2"/>
          </p:nvPr>
        </p:nvSpPr>
        <p:spPr>
          <a:xfrm>
            <a:off x="626625" y="2266850"/>
            <a:ext cx="2925900" cy="23919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p:txBody>
      </p:sp>
      <p:cxnSp>
        <p:nvCxnSpPr>
          <p:cNvPr id="36" name="Google Shape;36;p9"/>
          <p:cNvCxnSpPr/>
          <p:nvPr/>
        </p:nvCxnSpPr>
        <p:spPr>
          <a:xfrm>
            <a:off x="242600" y="608025"/>
            <a:ext cx="8988300" cy="0"/>
          </a:xfrm>
          <a:prstGeom prst="straightConnector1">
            <a:avLst/>
          </a:prstGeom>
          <a:noFill/>
          <a:ln w="19050" cap="flat" cmpd="sng">
            <a:solidFill>
              <a:schemeClr val="accent2"/>
            </a:solidFill>
            <a:prstDash val="solid"/>
            <a:round/>
            <a:headEnd type="oval" w="med" len="med"/>
            <a:tailEnd type="none" w="med" len="med"/>
          </a:ln>
        </p:spPr>
      </p:cxnSp>
      <p:sp>
        <p:nvSpPr>
          <p:cNvPr id="37" name="Google Shape;37;p9"/>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gradFill>
          <a:gsLst>
            <a:gs pos="0">
              <a:srgbClr val="8BE3FF"/>
            </a:gs>
            <a:gs pos="100000">
              <a:srgbClr val="ACFFD9"/>
            </a:gs>
          </a:gsLst>
          <a:lin ang="5400700" scaled="0"/>
        </a:gradFill>
        <a:effectLst/>
      </p:bgPr>
    </p:bg>
    <p:spTree>
      <p:nvGrpSpPr>
        <p:cNvPr id="1" name="Shape 38"/>
        <p:cNvGrpSpPr/>
        <p:nvPr/>
      </p:nvGrpSpPr>
      <p:grpSpPr>
        <a:xfrm>
          <a:off x="0" y="0"/>
          <a:ext cx="0" cy="0"/>
          <a:chOff x="0" y="0"/>
          <a:chExt cx="0" cy="0"/>
        </a:xfrm>
      </p:grpSpPr>
      <p:sp>
        <p:nvSpPr>
          <p:cNvPr id="39" name="Google Shape;39;p10"/>
          <p:cNvSpPr txBox="1">
            <a:spLocks noGrp="1"/>
          </p:cNvSpPr>
          <p:nvPr>
            <p:ph type="title"/>
          </p:nvPr>
        </p:nvSpPr>
        <p:spPr>
          <a:xfrm>
            <a:off x="4979375" y="2028425"/>
            <a:ext cx="3572400" cy="539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0" name="Google Shape;40;p10"/>
          <p:cNvSpPr txBox="1">
            <a:spLocks noGrp="1"/>
          </p:cNvSpPr>
          <p:nvPr>
            <p:ph type="body" idx="1"/>
          </p:nvPr>
        </p:nvSpPr>
        <p:spPr>
          <a:xfrm>
            <a:off x="4979375" y="2568125"/>
            <a:ext cx="2785200" cy="21450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42900" rtl="0">
              <a:spcBef>
                <a:spcPts val="1600"/>
              </a:spcBef>
              <a:spcAft>
                <a:spcPts val="0"/>
              </a:spcAft>
              <a:buSzPts val="1800"/>
              <a:buChar char="○"/>
              <a:defRPr sz="1800"/>
            </a:lvl2pPr>
            <a:lvl3pPr marL="1371600" lvl="2" indent="-342900" rtl="0">
              <a:spcBef>
                <a:spcPts val="1600"/>
              </a:spcBef>
              <a:spcAft>
                <a:spcPts val="0"/>
              </a:spcAft>
              <a:buSzPts val="1800"/>
              <a:buChar char="■"/>
              <a:defRPr sz="1800"/>
            </a:lvl3pPr>
            <a:lvl4pPr marL="1828800" lvl="3" indent="-342900" rtl="0">
              <a:spcBef>
                <a:spcPts val="1600"/>
              </a:spcBef>
              <a:spcAft>
                <a:spcPts val="0"/>
              </a:spcAft>
              <a:buSzPts val="1800"/>
              <a:buChar char="●"/>
              <a:defRPr sz="1800"/>
            </a:lvl4pPr>
            <a:lvl5pPr marL="2286000" lvl="4" indent="-342900" rtl="0">
              <a:spcBef>
                <a:spcPts val="1600"/>
              </a:spcBef>
              <a:spcAft>
                <a:spcPts val="0"/>
              </a:spcAft>
              <a:buSzPts val="1800"/>
              <a:buChar char="○"/>
              <a:defRPr sz="1800"/>
            </a:lvl5pPr>
            <a:lvl6pPr marL="2743200" lvl="5" indent="-342900" rtl="0">
              <a:spcBef>
                <a:spcPts val="1600"/>
              </a:spcBef>
              <a:spcAft>
                <a:spcPts val="0"/>
              </a:spcAft>
              <a:buSzPts val="1800"/>
              <a:buChar char="■"/>
              <a:defRPr sz="1800"/>
            </a:lvl6pPr>
            <a:lvl7pPr marL="3200400" lvl="6" indent="-342900" rtl="0">
              <a:spcBef>
                <a:spcPts val="1600"/>
              </a:spcBef>
              <a:spcAft>
                <a:spcPts val="0"/>
              </a:spcAft>
              <a:buSzPts val="1800"/>
              <a:buChar char="●"/>
              <a:defRPr sz="1800"/>
            </a:lvl7pPr>
            <a:lvl8pPr marL="3657600" lvl="7" indent="-342900" rtl="0">
              <a:spcBef>
                <a:spcPts val="1600"/>
              </a:spcBef>
              <a:spcAft>
                <a:spcPts val="0"/>
              </a:spcAft>
              <a:buSzPts val="1800"/>
              <a:buChar char="○"/>
              <a:defRPr sz="1800"/>
            </a:lvl8pPr>
            <a:lvl9pPr marL="4114800" lvl="8" indent="-342900" rtl="0">
              <a:spcBef>
                <a:spcPts val="1600"/>
              </a:spcBef>
              <a:spcAft>
                <a:spcPts val="1600"/>
              </a:spcAft>
              <a:buSzPts val="1800"/>
              <a:buChar char="■"/>
              <a:defRPr sz="18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5" Type="http://schemas.openxmlformats.org/officeDocument/2006/relationships/theme" Target="../theme/theme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2"/>
              </a:buClr>
              <a:buSzPts val="2800"/>
              <a:buFont typeface="Viga" panose="020B0800030000020004"/>
              <a:buNone/>
              <a:defRPr sz="2800">
                <a:solidFill>
                  <a:schemeClr val="lt2"/>
                </a:solidFill>
                <a:latin typeface="Viga" panose="020B0800030000020004"/>
                <a:ea typeface="Viga" panose="020B0800030000020004"/>
                <a:cs typeface="Viga" panose="020B0800030000020004"/>
                <a:sym typeface="Viga" panose="020B0800030000020004"/>
              </a:defRPr>
            </a:lvl1pPr>
            <a:lvl2pPr lvl="1">
              <a:spcBef>
                <a:spcPts val="0"/>
              </a:spcBef>
              <a:spcAft>
                <a:spcPts val="0"/>
              </a:spcAft>
              <a:buClr>
                <a:schemeClr val="lt2"/>
              </a:buClr>
              <a:buSzPts val="2800"/>
              <a:buNone/>
              <a:defRPr sz="2800">
                <a:solidFill>
                  <a:schemeClr val="lt2"/>
                </a:solidFill>
              </a:defRPr>
            </a:lvl2pPr>
            <a:lvl3pPr lvl="2">
              <a:spcBef>
                <a:spcPts val="0"/>
              </a:spcBef>
              <a:spcAft>
                <a:spcPts val="0"/>
              </a:spcAft>
              <a:buClr>
                <a:schemeClr val="lt2"/>
              </a:buClr>
              <a:buSzPts val="2800"/>
              <a:buNone/>
              <a:defRPr sz="2800">
                <a:solidFill>
                  <a:schemeClr val="lt2"/>
                </a:solidFill>
              </a:defRPr>
            </a:lvl3pPr>
            <a:lvl4pPr lvl="3">
              <a:spcBef>
                <a:spcPts val="0"/>
              </a:spcBef>
              <a:spcAft>
                <a:spcPts val="0"/>
              </a:spcAft>
              <a:buClr>
                <a:schemeClr val="lt2"/>
              </a:buClr>
              <a:buSzPts val="2800"/>
              <a:buNone/>
              <a:defRPr sz="2800">
                <a:solidFill>
                  <a:schemeClr val="lt2"/>
                </a:solidFill>
              </a:defRPr>
            </a:lvl4pPr>
            <a:lvl5pPr lvl="4">
              <a:spcBef>
                <a:spcPts val="0"/>
              </a:spcBef>
              <a:spcAft>
                <a:spcPts val="0"/>
              </a:spcAft>
              <a:buClr>
                <a:schemeClr val="lt2"/>
              </a:buClr>
              <a:buSzPts val="2800"/>
              <a:buNone/>
              <a:defRPr sz="2800">
                <a:solidFill>
                  <a:schemeClr val="lt2"/>
                </a:solidFill>
              </a:defRPr>
            </a:lvl5pPr>
            <a:lvl6pPr lvl="5">
              <a:spcBef>
                <a:spcPts val="0"/>
              </a:spcBef>
              <a:spcAft>
                <a:spcPts val="0"/>
              </a:spcAft>
              <a:buClr>
                <a:schemeClr val="lt2"/>
              </a:buClr>
              <a:buSzPts val="2800"/>
              <a:buNone/>
              <a:defRPr sz="2800">
                <a:solidFill>
                  <a:schemeClr val="lt2"/>
                </a:solidFill>
              </a:defRPr>
            </a:lvl6pPr>
            <a:lvl7pPr lvl="6">
              <a:spcBef>
                <a:spcPts val="0"/>
              </a:spcBef>
              <a:spcAft>
                <a:spcPts val="0"/>
              </a:spcAft>
              <a:buClr>
                <a:schemeClr val="lt2"/>
              </a:buClr>
              <a:buSzPts val="2800"/>
              <a:buNone/>
              <a:defRPr sz="2800">
                <a:solidFill>
                  <a:schemeClr val="lt2"/>
                </a:solidFill>
              </a:defRPr>
            </a:lvl7pPr>
            <a:lvl8pPr lvl="7">
              <a:spcBef>
                <a:spcPts val="0"/>
              </a:spcBef>
              <a:spcAft>
                <a:spcPts val="0"/>
              </a:spcAft>
              <a:buClr>
                <a:schemeClr val="lt2"/>
              </a:buClr>
              <a:buSzPts val="2800"/>
              <a:buNone/>
              <a:defRPr sz="2800">
                <a:solidFill>
                  <a:schemeClr val="lt2"/>
                </a:solidFill>
              </a:defRPr>
            </a:lvl8pPr>
            <a:lvl9pPr lvl="8">
              <a:spcBef>
                <a:spcPts val="0"/>
              </a:spcBef>
              <a:spcAft>
                <a:spcPts val="0"/>
              </a:spcAft>
              <a:buClr>
                <a:schemeClr val="lt2"/>
              </a:buClr>
              <a:buSzPts val="2800"/>
              <a:buNone/>
              <a:defRPr sz="2800">
                <a:solidFill>
                  <a:schemeClr val="lt2"/>
                </a:solidFill>
              </a:defRPr>
            </a:lvl9pPr>
          </a:lstStyle>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00000"/>
              </a:lnSpc>
              <a:spcBef>
                <a:spcPts val="0"/>
              </a:spcBef>
              <a:spcAft>
                <a:spcPts val="0"/>
              </a:spcAft>
              <a:buClr>
                <a:schemeClr val="lt2"/>
              </a:buClr>
              <a:buSzPts val="1800"/>
              <a:buFont typeface="DM Sans"/>
              <a:buChar char="●"/>
              <a:defRPr sz="1800">
                <a:solidFill>
                  <a:schemeClr val="lt2"/>
                </a:solidFill>
                <a:latin typeface="DM Sans"/>
                <a:ea typeface="DM Sans"/>
                <a:cs typeface="DM Sans"/>
                <a:sym typeface="DM Sans"/>
              </a:defRPr>
            </a:lvl1pPr>
            <a:lvl2pPr marL="914400" lvl="1"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2pPr>
            <a:lvl3pPr marL="1371600" lvl="2"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3pPr>
            <a:lvl4pPr marL="1828800" lvl="3"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4pPr>
            <a:lvl5pPr marL="2286000" lvl="4"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5pPr>
            <a:lvl6pPr marL="2743200" lvl="5"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6pPr>
            <a:lvl7pPr marL="3200400" lvl="6"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7pPr>
            <a:lvl8pPr marL="3657600" lvl="7"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8pPr>
            <a:lvl9pPr marL="4114800" lvl="8" indent="-317500" rtl="0">
              <a:lnSpc>
                <a:spcPct val="100000"/>
              </a:lnSpc>
              <a:spcBef>
                <a:spcPts val="1600"/>
              </a:spcBef>
              <a:spcAft>
                <a:spcPts val="1600"/>
              </a:spcAft>
              <a:buClr>
                <a:schemeClr val="lt2"/>
              </a:buClr>
              <a:buSzPts val="1400"/>
              <a:buFont typeface="DM Sans"/>
              <a:buChar char="■"/>
              <a:defRPr>
                <a:solidFill>
                  <a:schemeClr val="lt2"/>
                </a:solidFill>
                <a:latin typeface="DM Sans"/>
                <a:ea typeface="DM Sans"/>
                <a:cs typeface="DM Sans"/>
                <a:sym typeface="DM Sans"/>
              </a:defRPr>
            </a:lvl9pPr>
          </a:lstStyle>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xml"/><Relationship Id="rId1" Type="http://schemas.openxmlformats.org/officeDocument/2006/relationships/hyperlink" Target="https://www.researchgate.net/publication/228797653_Keystroke_logging_keylogging"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9"/>
          <p:cNvSpPr/>
          <p:nvPr/>
        </p:nvSpPr>
        <p:spPr>
          <a:xfrm rot="-7509504">
            <a:off x="5455916" y="207622"/>
            <a:ext cx="5179224" cy="5732711"/>
          </a:xfrm>
          <a:custGeom>
            <a:avLst/>
            <a:gdLst/>
            <a:ahLst/>
            <a:cxnLst/>
            <a:rect l="l" t="t" r="r" b="b"/>
            <a:pathLst>
              <a:path w="26397" h="32076" extrusionOk="0">
                <a:moveTo>
                  <a:pt x="11422" y="1"/>
                </a:moveTo>
                <a:cubicBezTo>
                  <a:pt x="10866" y="1"/>
                  <a:pt x="10274" y="46"/>
                  <a:pt x="9640" y="141"/>
                </a:cubicBezTo>
                <a:cubicBezTo>
                  <a:pt x="5702" y="732"/>
                  <a:pt x="2430" y="3940"/>
                  <a:pt x="1216" y="7734"/>
                </a:cubicBezTo>
                <a:cubicBezTo>
                  <a:pt x="0" y="11528"/>
                  <a:pt x="664" y="15761"/>
                  <a:pt x="2459" y="19317"/>
                </a:cubicBezTo>
                <a:cubicBezTo>
                  <a:pt x="4253" y="22873"/>
                  <a:pt x="7097" y="25808"/>
                  <a:pt x="10241" y="28254"/>
                </a:cubicBezTo>
                <a:cubicBezTo>
                  <a:pt x="12805" y="30251"/>
                  <a:pt x="15774" y="32014"/>
                  <a:pt x="19022" y="32074"/>
                </a:cubicBezTo>
                <a:cubicBezTo>
                  <a:pt x="19066" y="32075"/>
                  <a:pt x="19109" y="32076"/>
                  <a:pt x="19153" y="32076"/>
                </a:cubicBezTo>
                <a:cubicBezTo>
                  <a:pt x="22363" y="32076"/>
                  <a:pt x="25746" y="29895"/>
                  <a:pt x="26096" y="26708"/>
                </a:cubicBezTo>
                <a:cubicBezTo>
                  <a:pt x="26397" y="23957"/>
                  <a:pt x="24516" y="21520"/>
                  <a:pt x="23100" y="19145"/>
                </a:cubicBezTo>
                <a:cubicBezTo>
                  <a:pt x="19506" y="13117"/>
                  <a:pt x="20856" y="1"/>
                  <a:pt x="11422"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 name="Google Shape;159;p29"/>
          <p:cNvSpPr txBox="1">
            <a:spLocks noGrp="1"/>
          </p:cNvSpPr>
          <p:nvPr>
            <p:ph type="ctrTitle"/>
          </p:nvPr>
        </p:nvSpPr>
        <p:spPr>
          <a:xfrm>
            <a:off x="4662478" y="354330"/>
            <a:ext cx="5001895" cy="316420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4800" dirty="0"/>
              <a:t>Keylogger and security implementation using python </a:t>
            </a:r>
            <a:endParaRPr dirty="0">
              <a:solidFill>
                <a:schemeClr val="lt2"/>
              </a:solidFill>
            </a:endParaRPr>
          </a:p>
        </p:txBody>
      </p:sp>
      <p:sp>
        <p:nvSpPr>
          <p:cNvPr id="160" name="Google Shape;160;p29"/>
          <p:cNvSpPr txBox="1">
            <a:spLocks noGrp="1"/>
          </p:cNvSpPr>
          <p:nvPr>
            <p:ph type="subTitle" idx="1"/>
          </p:nvPr>
        </p:nvSpPr>
        <p:spPr>
          <a:xfrm>
            <a:off x="4151184" y="3680140"/>
            <a:ext cx="4671060" cy="1499235"/>
          </a:xfrm>
          <a:prstGeom prst="rect">
            <a:avLst/>
          </a:prstGeom>
        </p:spPr>
        <p:txBody>
          <a:bodyPr spcFirstLastPara="1" wrap="square" lIns="91425" tIns="91425" rIns="91425" bIns="91425" anchor="t" anchorCtr="0">
            <a:noAutofit/>
          </a:bodyPr>
          <a:lstStyle/>
          <a:p>
            <a:pPr marL="2286000" lvl="4" indent="457200" algn="l" rtl="0">
              <a:spcBef>
                <a:spcPts val="0"/>
              </a:spcBef>
              <a:spcAft>
                <a:spcPts val="0"/>
              </a:spcAft>
              <a:buNone/>
            </a:pPr>
            <a:r>
              <a:rPr lang="en-US" sz="1800" dirty="0">
                <a:solidFill>
                  <a:schemeClr val="lt2"/>
                </a:solidFill>
              </a:rPr>
              <a:t>Presented by</a:t>
            </a:r>
            <a:endParaRPr lang="en-US" sz="1800" dirty="0">
              <a:solidFill>
                <a:schemeClr val="lt2"/>
              </a:solidFill>
            </a:endParaRPr>
          </a:p>
          <a:p>
            <a:pPr marL="2286000" lvl="4" indent="457200" algn="l" rtl="0">
              <a:spcBef>
                <a:spcPts val="0"/>
              </a:spcBef>
              <a:spcAft>
                <a:spcPts val="0"/>
              </a:spcAft>
              <a:buNone/>
            </a:pPr>
            <a:r>
              <a:rPr lang="en-US" sz="1800" dirty="0">
                <a:solidFill>
                  <a:schemeClr val="lt2"/>
                </a:solidFill>
              </a:rPr>
              <a:t>N.Afreen Fanas</a:t>
            </a:r>
            <a:endParaRPr lang="en-US" sz="1800" dirty="0">
              <a:solidFill>
                <a:schemeClr val="lt2"/>
              </a:solidFill>
            </a:endParaRPr>
          </a:p>
          <a:p>
            <a:pPr marL="2286000" lvl="4" indent="457200" algn="l" rtl="0">
              <a:spcBef>
                <a:spcPts val="0"/>
              </a:spcBef>
              <a:spcAft>
                <a:spcPts val="0"/>
              </a:spcAft>
              <a:buNone/>
            </a:pPr>
            <a:r>
              <a:rPr lang="en-US" sz="1800" dirty="0">
                <a:solidFill>
                  <a:schemeClr val="lt2"/>
                </a:solidFill>
              </a:rPr>
              <a:t>B.E CSE</a:t>
            </a:r>
            <a:endParaRPr lang="en-IN" sz="1800" dirty="0">
              <a:solidFill>
                <a:schemeClr val="lt2"/>
              </a:solidFill>
            </a:endParaRPr>
          </a:p>
          <a:p>
            <a:pPr marL="2286000" lvl="4" indent="457200" algn="l" rtl="0">
              <a:spcBef>
                <a:spcPts val="0"/>
              </a:spcBef>
              <a:spcAft>
                <a:spcPts val="0"/>
              </a:spcAft>
              <a:buNone/>
            </a:pPr>
            <a:r>
              <a:rPr lang="en-US" sz="1800" dirty="0">
                <a:solidFill>
                  <a:schemeClr val="lt2"/>
                </a:solidFill>
              </a:rPr>
              <a:t>	</a:t>
            </a:r>
            <a:endParaRPr lang="en-US" sz="1800" dirty="0">
              <a:solidFill>
                <a:schemeClr val="lt2"/>
              </a:solidFill>
            </a:endParaRPr>
          </a:p>
        </p:txBody>
      </p:sp>
      <p:grpSp>
        <p:nvGrpSpPr>
          <p:cNvPr id="161" name="Google Shape;161;p29"/>
          <p:cNvGrpSpPr/>
          <p:nvPr/>
        </p:nvGrpSpPr>
        <p:grpSpPr>
          <a:xfrm>
            <a:off x="196269" y="-35131"/>
            <a:ext cx="4117010" cy="5284424"/>
            <a:chOff x="196269" y="-35131"/>
            <a:chExt cx="4117010" cy="5284424"/>
          </a:xfrm>
        </p:grpSpPr>
        <p:grpSp>
          <p:nvGrpSpPr>
            <p:cNvPr id="162" name="Google Shape;162;p29"/>
            <p:cNvGrpSpPr/>
            <p:nvPr/>
          </p:nvGrpSpPr>
          <p:grpSpPr>
            <a:xfrm>
              <a:off x="196269" y="-35131"/>
              <a:ext cx="4117010" cy="4393434"/>
              <a:chOff x="43869" y="-35131"/>
              <a:chExt cx="4117010" cy="4393434"/>
            </a:xfrm>
          </p:grpSpPr>
          <p:sp>
            <p:nvSpPr>
              <p:cNvPr id="163" name="Google Shape;163;p29"/>
              <p:cNvSpPr/>
              <p:nvPr/>
            </p:nvSpPr>
            <p:spPr>
              <a:xfrm>
                <a:off x="3778000" y="1055743"/>
                <a:ext cx="227152" cy="225698"/>
              </a:xfrm>
              <a:custGeom>
                <a:avLst/>
                <a:gdLst/>
                <a:ahLst/>
                <a:cxnLst/>
                <a:rect l="l" t="t" r="r" b="b"/>
                <a:pathLst>
                  <a:path w="2428" h="2336" extrusionOk="0">
                    <a:moveTo>
                      <a:pt x="1260" y="1"/>
                    </a:moveTo>
                    <a:cubicBezTo>
                      <a:pt x="788" y="1"/>
                      <a:pt x="361" y="285"/>
                      <a:pt x="181" y="723"/>
                    </a:cubicBezTo>
                    <a:cubicBezTo>
                      <a:pt x="0" y="1158"/>
                      <a:pt x="100" y="1661"/>
                      <a:pt x="434" y="1994"/>
                    </a:cubicBezTo>
                    <a:cubicBezTo>
                      <a:pt x="657" y="2217"/>
                      <a:pt x="956" y="2336"/>
                      <a:pt x="1259" y="2336"/>
                    </a:cubicBezTo>
                    <a:cubicBezTo>
                      <a:pt x="1410" y="2336"/>
                      <a:pt x="1562" y="2307"/>
                      <a:pt x="1707" y="2247"/>
                    </a:cubicBezTo>
                    <a:cubicBezTo>
                      <a:pt x="2143" y="2067"/>
                      <a:pt x="2427" y="1640"/>
                      <a:pt x="2427" y="1168"/>
                    </a:cubicBezTo>
                    <a:cubicBezTo>
                      <a:pt x="2427" y="524"/>
                      <a:pt x="1904" y="1"/>
                      <a:pt x="126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64" name="Google Shape;164;p29"/>
              <p:cNvGrpSpPr/>
              <p:nvPr/>
            </p:nvGrpSpPr>
            <p:grpSpPr>
              <a:xfrm>
                <a:off x="43869" y="-35131"/>
                <a:ext cx="4117010" cy="4393434"/>
                <a:chOff x="-6861500" y="-774675"/>
                <a:chExt cx="4221275" cy="4504700"/>
              </a:xfrm>
            </p:grpSpPr>
            <p:sp>
              <p:nvSpPr>
                <p:cNvPr id="165" name="Google Shape;165;p29"/>
                <p:cNvSpPr/>
                <p:nvPr/>
              </p:nvSpPr>
              <p:spPr>
                <a:xfrm>
                  <a:off x="-5567850" y="2977775"/>
                  <a:ext cx="2509100" cy="191100"/>
                </a:xfrm>
                <a:custGeom>
                  <a:avLst/>
                  <a:gdLst/>
                  <a:ahLst/>
                  <a:cxnLst/>
                  <a:rect l="l" t="t" r="r" b="b"/>
                  <a:pathLst>
                    <a:path w="100364" h="7644" extrusionOk="0">
                      <a:moveTo>
                        <a:pt x="7924" y="0"/>
                      </a:moveTo>
                      <a:lnTo>
                        <a:pt x="1" y="7643"/>
                      </a:lnTo>
                      <a:lnTo>
                        <a:pt x="100364" y="7643"/>
                      </a:lnTo>
                      <a:lnTo>
                        <a:pt x="9244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 name="Google Shape;166;p29"/>
                <p:cNvSpPr/>
                <p:nvPr/>
              </p:nvSpPr>
              <p:spPr>
                <a:xfrm>
                  <a:off x="-5576575" y="2971225"/>
                  <a:ext cx="2526575" cy="204150"/>
                </a:xfrm>
                <a:custGeom>
                  <a:avLst/>
                  <a:gdLst/>
                  <a:ahLst/>
                  <a:cxnLst/>
                  <a:rect l="l" t="t" r="r" b="b"/>
                  <a:pathLst>
                    <a:path w="101063" h="8166" extrusionOk="0">
                      <a:moveTo>
                        <a:pt x="92685" y="523"/>
                      </a:moveTo>
                      <a:lnTo>
                        <a:pt x="100069" y="7645"/>
                      </a:lnTo>
                      <a:lnTo>
                        <a:pt x="994" y="7645"/>
                      </a:lnTo>
                      <a:lnTo>
                        <a:pt x="8378" y="523"/>
                      </a:lnTo>
                      <a:close/>
                      <a:moveTo>
                        <a:pt x="8273" y="1"/>
                      </a:moveTo>
                      <a:cubicBezTo>
                        <a:pt x="8206" y="1"/>
                        <a:pt x="8141" y="27"/>
                        <a:pt x="8092" y="75"/>
                      </a:cubicBezTo>
                      <a:lnTo>
                        <a:pt x="170" y="7718"/>
                      </a:lnTo>
                      <a:cubicBezTo>
                        <a:pt x="0" y="7881"/>
                        <a:pt x="115" y="8166"/>
                        <a:pt x="350" y="8166"/>
                      </a:cubicBezTo>
                      <a:lnTo>
                        <a:pt x="100713" y="8166"/>
                      </a:lnTo>
                      <a:cubicBezTo>
                        <a:pt x="100948" y="8166"/>
                        <a:pt x="101063" y="7880"/>
                        <a:pt x="100893" y="7718"/>
                      </a:cubicBezTo>
                      <a:lnTo>
                        <a:pt x="92971" y="75"/>
                      </a:lnTo>
                      <a:cubicBezTo>
                        <a:pt x="92922" y="27"/>
                        <a:pt x="92857" y="1"/>
                        <a:pt x="9279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 name="Google Shape;167;p29"/>
                <p:cNvSpPr/>
                <p:nvPr/>
              </p:nvSpPr>
              <p:spPr>
                <a:xfrm>
                  <a:off x="-5367125" y="2980250"/>
                  <a:ext cx="2029575" cy="142450"/>
                </a:xfrm>
                <a:custGeom>
                  <a:avLst/>
                  <a:gdLst/>
                  <a:ahLst/>
                  <a:cxnLst/>
                  <a:rect l="l" t="t" r="r" b="b"/>
                  <a:pathLst>
                    <a:path w="81183" h="5698" extrusionOk="0">
                      <a:moveTo>
                        <a:pt x="40592" y="0"/>
                      </a:moveTo>
                      <a:cubicBezTo>
                        <a:pt x="18173" y="0"/>
                        <a:pt x="0" y="1276"/>
                        <a:pt x="0" y="2849"/>
                      </a:cubicBezTo>
                      <a:cubicBezTo>
                        <a:pt x="0" y="4421"/>
                        <a:pt x="18173" y="5698"/>
                        <a:pt x="40592" y="5698"/>
                      </a:cubicBezTo>
                      <a:cubicBezTo>
                        <a:pt x="63009" y="5698"/>
                        <a:pt x="81183" y="4423"/>
                        <a:pt x="81183" y="2849"/>
                      </a:cubicBezTo>
                      <a:cubicBezTo>
                        <a:pt x="81183" y="1276"/>
                        <a:pt x="63009" y="0"/>
                        <a:pt x="40592"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 name="Google Shape;168;p29"/>
                <p:cNvSpPr/>
                <p:nvPr/>
              </p:nvSpPr>
              <p:spPr>
                <a:xfrm>
                  <a:off x="-5567850" y="3168850"/>
                  <a:ext cx="2509100" cy="177150"/>
                </a:xfrm>
                <a:custGeom>
                  <a:avLst/>
                  <a:gdLst/>
                  <a:ahLst/>
                  <a:cxnLst/>
                  <a:rect l="l" t="t" r="r" b="b"/>
                  <a:pathLst>
                    <a:path w="100364" h="7086" extrusionOk="0">
                      <a:moveTo>
                        <a:pt x="1" y="0"/>
                      </a:moveTo>
                      <a:lnTo>
                        <a:pt x="1" y="7085"/>
                      </a:lnTo>
                      <a:lnTo>
                        <a:pt x="100364" y="7085"/>
                      </a:lnTo>
                      <a:lnTo>
                        <a:pt x="100364"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 name="Google Shape;169;p29"/>
                <p:cNvSpPr/>
                <p:nvPr/>
              </p:nvSpPr>
              <p:spPr>
                <a:xfrm>
                  <a:off x="-5574350" y="3162350"/>
                  <a:ext cx="2522125" cy="190150"/>
                </a:xfrm>
                <a:custGeom>
                  <a:avLst/>
                  <a:gdLst/>
                  <a:ahLst/>
                  <a:cxnLst/>
                  <a:rect l="l" t="t" r="r" b="b"/>
                  <a:pathLst>
                    <a:path w="100885" h="7606" extrusionOk="0">
                      <a:moveTo>
                        <a:pt x="100364" y="521"/>
                      </a:moveTo>
                      <a:lnTo>
                        <a:pt x="100364" y="7085"/>
                      </a:lnTo>
                      <a:lnTo>
                        <a:pt x="521" y="7085"/>
                      </a:lnTo>
                      <a:lnTo>
                        <a:pt x="521" y="521"/>
                      </a:lnTo>
                      <a:close/>
                      <a:moveTo>
                        <a:pt x="261" y="0"/>
                      </a:moveTo>
                      <a:cubicBezTo>
                        <a:pt x="117" y="0"/>
                        <a:pt x="1" y="116"/>
                        <a:pt x="1" y="260"/>
                      </a:cubicBezTo>
                      <a:lnTo>
                        <a:pt x="1" y="7345"/>
                      </a:lnTo>
                      <a:cubicBezTo>
                        <a:pt x="1" y="7488"/>
                        <a:pt x="117" y="7606"/>
                        <a:pt x="261" y="7606"/>
                      </a:cubicBezTo>
                      <a:lnTo>
                        <a:pt x="100624" y="7606"/>
                      </a:lnTo>
                      <a:cubicBezTo>
                        <a:pt x="100768" y="7606"/>
                        <a:pt x="100884" y="7488"/>
                        <a:pt x="100884" y="7345"/>
                      </a:cubicBezTo>
                      <a:lnTo>
                        <a:pt x="100884" y="260"/>
                      </a:lnTo>
                      <a:cubicBezTo>
                        <a:pt x="100884" y="116"/>
                        <a:pt x="100768" y="0"/>
                        <a:pt x="10062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 name="Google Shape;170;p29"/>
                <p:cNvSpPr/>
                <p:nvPr/>
              </p:nvSpPr>
              <p:spPr>
                <a:xfrm>
                  <a:off x="-5745350" y="3345975"/>
                  <a:ext cx="2864125" cy="191100"/>
                </a:xfrm>
                <a:custGeom>
                  <a:avLst/>
                  <a:gdLst/>
                  <a:ahLst/>
                  <a:cxnLst/>
                  <a:rect l="l" t="t" r="r" b="b"/>
                  <a:pathLst>
                    <a:path w="114565" h="7644" extrusionOk="0">
                      <a:moveTo>
                        <a:pt x="7101" y="0"/>
                      </a:moveTo>
                      <a:lnTo>
                        <a:pt x="0" y="7644"/>
                      </a:lnTo>
                      <a:lnTo>
                        <a:pt x="114565" y="7644"/>
                      </a:lnTo>
                      <a:lnTo>
                        <a:pt x="10746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 name="Google Shape;171;p29"/>
                <p:cNvSpPr/>
                <p:nvPr/>
              </p:nvSpPr>
              <p:spPr>
                <a:xfrm>
                  <a:off x="-5753975" y="3339475"/>
                  <a:ext cx="2881375" cy="204100"/>
                </a:xfrm>
                <a:custGeom>
                  <a:avLst/>
                  <a:gdLst/>
                  <a:ahLst/>
                  <a:cxnLst/>
                  <a:rect l="l" t="t" r="r" b="b"/>
                  <a:pathLst>
                    <a:path w="115255" h="8164" extrusionOk="0">
                      <a:moveTo>
                        <a:pt x="107696" y="521"/>
                      </a:moveTo>
                      <a:lnTo>
                        <a:pt x="114313" y="7643"/>
                      </a:lnTo>
                      <a:lnTo>
                        <a:pt x="943" y="7643"/>
                      </a:lnTo>
                      <a:lnTo>
                        <a:pt x="7559" y="521"/>
                      </a:lnTo>
                      <a:close/>
                      <a:moveTo>
                        <a:pt x="7446" y="0"/>
                      </a:moveTo>
                      <a:cubicBezTo>
                        <a:pt x="7373" y="0"/>
                        <a:pt x="7304" y="30"/>
                        <a:pt x="7255" y="84"/>
                      </a:cubicBezTo>
                      <a:lnTo>
                        <a:pt x="155" y="7727"/>
                      </a:lnTo>
                      <a:cubicBezTo>
                        <a:pt x="0" y="7893"/>
                        <a:pt x="119" y="8164"/>
                        <a:pt x="345" y="8164"/>
                      </a:cubicBezTo>
                      <a:lnTo>
                        <a:pt x="114910" y="8164"/>
                      </a:lnTo>
                      <a:cubicBezTo>
                        <a:pt x="115136" y="8164"/>
                        <a:pt x="115255" y="7894"/>
                        <a:pt x="115100" y="7727"/>
                      </a:cubicBezTo>
                      <a:lnTo>
                        <a:pt x="108000" y="84"/>
                      </a:lnTo>
                      <a:cubicBezTo>
                        <a:pt x="107951" y="30"/>
                        <a:pt x="107882" y="0"/>
                        <a:pt x="10780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 name="Google Shape;172;p29"/>
                <p:cNvSpPr/>
                <p:nvPr/>
              </p:nvSpPr>
              <p:spPr>
                <a:xfrm>
                  <a:off x="-5744850" y="3537050"/>
                  <a:ext cx="2863125" cy="186475"/>
                </a:xfrm>
                <a:custGeom>
                  <a:avLst/>
                  <a:gdLst/>
                  <a:ahLst/>
                  <a:cxnLst/>
                  <a:rect l="l" t="t" r="r" b="b"/>
                  <a:pathLst>
                    <a:path w="114525" h="7459" extrusionOk="0">
                      <a:moveTo>
                        <a:pt x="1" y="1"/>
                      </a:moveTo>
                      <a:lnTo>
                        <a:pt x="1" y="7459"/>
                      </a:lnTo>
                      <a:lnTo>
                        <a:pt x="114524" y="7459"/>
                      </a:lnTo>
                      <a:lnTo>
                        <a:pt x="114524"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 name="Google Shape;173;p29"/>
                <p:cNvSpPr/>
                <p:nvPr/>
              </p:nvSpPr>
              <p:spPr>
                <a:xfrm>
                  <a:off x="-5751350" y="3530550"/>
                  <a:ext cx="2876125" cy="199475"/>
                </a:xfrm>
                <a:custGeom>
                  <a:avLst/>
                  <a:gdLst/>
                  <a:ahLst/>
                  <a:cxnLst/>
                  <a:rect l="l" t="t" r="r" b="b"/>
                  <a:pathLst>
                    <a:path w="115045" h="7979" extrusionOk="0">
                      <a:moveTo>
                        <a:pt x="114524" y="521"/>
                      </a:moveTo>
                      <a:lnTo>
                        <a:pt x="114524" y="7458"/>
                      </a:lnTo>
                      <a:lnTo>
                        <a:pt x="521" y="7458"/>
                      </a:lnTo>
                      <a:lnTo>
                        <a:pt x="521" y="521"/>
                      </a:lnTo>
                      <a:close/>
                      <a:moveTo>
                        <a:pt x="261" y="0"/>
                      </a:moveTo>
                      <a:cubicBezTo>
                        <a:pt x="117" y="0"/>
                        <a:pt x="1" y="116"/>
                        <a:pt x="1" y="261"/>
                      </a:cubicBezTo>
                      <a:lnTo>
                        <a:pt x="1" y="7719"/>
                      </a:lnTo>
                      <a:cubicBezTo>
                        <a:pt x="1" y="7861"/>
                        <a:pt x="117" y="7979"/>
                        <a:pt x="261" y="7979"/>
                      </a:cubicBezTo>
                      <a:lnTo>
                        <a:pt x="114784" y="7979"/>
                      </a:lnTo>
                      <a:cubicBezTo>
                        <a:pt x="114928" y="7979"/>
                        <a:pt x="115044" y="7861"/>
                        <a:pt x="115044" y="7719"/>
                      </a:cubicBezTo>
                      <a:lnTo>
                        <a:pt x="115044" y="261"/>
                      </a:lnTo>
                      <a:cubicBezTo>
                        <a:pt x="115044" y="116"/>
                        <a:pt x="114928" y="0"/>
                        <a:pt x="11478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 name="Google Shape;174;p29"/>
                <p:cNvSpPr/>
                <p:nvPr/>
              </p:nvSpPr>
              <p:spPr>
                <a:xfrm>
                  <a:off x="-4347575" y="-413325"/>
                  <a:ext cx="466400" cy="1692575"/>
                </a:xfrm>
                <a:custGeom>
                  <a:avLst/>
                  <a:gdLst/>
                  <a:ahLst/>
                  <a:cxnLst/>
                  <a:rect l="l" t="t" r="r" b="b"/>
                  <a:pathLst>
                    <a:path w="18656" h="67703" extrusionOk="0">
                      <a:moveTo>
                        <a:pt x="18135" y="0"/>
                      </a:moveTo>
                      <a:lnTo>
                        <a:pt x="18135" y="19792"/>
                      </a:lnTo>
                      <a:lnTo>
                        <a:pt x="0" y="19792"/>
                      </a:lnTo>
                      <a:lnTo>
                        <a:pt x="0" y="67703"/>
                      </a:lnTo>
                      <a:lnTo>
                        <a:pt x="521" y="67703"/>
                      </a:lnTo>
                      <a:lnTo>
                        <a:pt x="521" y="20313"/>
                      </a:lnTo>
                      <a:lnTo>
                        <a:pt x="18655" y="20313"/>
                      </a:lnTo>
                      <a:lnTo>
                        <a:pt x="18655"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 name="Google Shape;175;p29"/>
                <p:cNvSpPr/>
                <p:nvPr/>
              </p:nvSpPr>
              <p:spPr>
                <a:xfrm>
                  <a:off x="-4170425" y="-413325"/>
                  <a:ext cx="13050" cy="495700"/>
                </a:xfrm>
                <a:custGeom>
                  <a:avLst/>
                  <a:gdLst/>
                  <a:ahLst/>
                  <a:cxnLst/>
                  <a:rect l="l" t="t" r="r" b="b"/>
                  <a:pathLst>
                    <a:path w="522" h="19828" extrusionOk="0">
                      <a:moveTo>
                        <a:pt x="0" y="0"/>
                      </a:moveTo>
                      <a:lnTo>
                        <a:pt x="0" y="19828"/>
                      </a:lnTo>
                      <a:lnTo>
                        <a:pt x="521" y="19828"/>
                      </a:lnTo>
                      <a:lnTo>
                        <a:pt x="521"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 name="Google Shape;176;p29"/>
                <p:cNvSpPr/>
                <p:nvPr/>
              </p:nvSpPr>
              <p:spPr>
                <a:xfrm>
                  <a:off x="-6823850" y="1135200"/>
                  <a:ext cx="2414425" cy="330175"/>
                </a:xfrm>
                <a:custGeom>
                  <a:avLst/>
                  <a:gdLst/>
                  <a:ahLst/>
                  <a:cxnLst/>
                  <a:rect l="l" t="t" r="r" b="b"/>
                  <a:pathLst>
                    <a:path w="96577" h="13207" extrusionOk="0">
                      <a:moveTo>
                        <a:pt x="1" y="1"/>
                      </a:moveTo>
                      <a:lnTo>
                        <a:pt x="1" y="521"/>
                      </a:lnTo>
                      <a:lnTo>
                        <a:pt x="16928" y="521"/>
                      </a:lnTo>
                      <a:lnTo>
                        <a:pt x="16928" y="13207"/>
                      </a:lnTo>
                      <a:lnTo>
                        <a:pt x="96576" y="13207"/>
                      </a:lnTo>
                      <a:lnTo>
                        <a:pt x="96576" y="12686"/>
                      </a:lnTo>
                      <a:lnTo>
                        <a:pt x="17449" y="12686"/>
                      </a:lnTo>
                      <a:lnTo>
                        <a:pt x="17449"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 name="Google Shape;177;p29"/>
                <p:cNvSpPr/>
                <p:nvPr/>
              </p:nvSpPr>
              <p:spPr>
                <a:xfrm>
                  <a:off x="-5009350" y="-730475"/>
                  <a:ext cx="330175" cy="1698300"/>
                </a:xfrm>
                <a:custGeom>
                  <a:avLst/>
                  <a:gdLst/>
                  <a:ahLst/>
                  <a:cxnLst/>
                  <a:rect l="l" t="t" r="r" b="b"/>
                  <a:pathLst>
                    <a:path w="13207" h="67932" extrusionOk="0">
                      <a:moveTo>
                        <a:pt x="10232" y="1"/>
                      </a:moveTo>
                      <a:lnTo>
                        <a:pt x="10232" y="17747"/>
                      </a:lnTo>
                      <a:lnTo>
                        <a:pt x="1" y="17747"/>
                      </a:lnTo>
                      <a:lnTo>
                        <a:pt x="1" y="29725"/>
                      </a:lnTo>
                      <a:lnTo>
                        <a:pt x="12686" y="29725"/>
                      </a:lnTo>
                      <a:lnTo>
                        <a:pt x="12686" y="67931"/>
                      </a:lnTo>
                      <a:lnTo>
                        <a:pt x="13207" y="67931"/>
                      </a:lnTo>
                      <a:lnTo>
                        <a:pt x="13207" y="29204"/>
                      </a:lnTo>
                      <a:lnTo>
                        <a:pt x="522" y="29204"/>
                      </a:lnTo>
                      <a:lnTo>
                        <a:pt x="522" y="18267"/>
                      </a:lnTo>
                      <a:lnTo>
                        <a:pt x="10752" y="18267"/>
                      </a:lnTo>
                      <a:lnTo>
                        <a:pt x="10752"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 name="Google Shape;178;p29"/>
                <p:cNvSpPr/>
                <p:nvPr/>
              </p:nvSpPr>
              <p:spPr>
                <a:xfrm>
                  <a:off x="-3352000" y="-327750"/>
                  <a:ext cx="323675" cy="927275"/>
                </a:xfrm>
                <a:custGeom>
                  <a:avLst/>
                  <a:gdLst/>
                  <a:ahLst/>
                  <a:cxnLst/>
                  <a:rect l="l" t="t" r="r" b="b"/>
                  <a:pathLst>
                    <a:path w="12947" h="37091" extrusionOk="0">
                      <a:moveTo>
                        <a:pt x="6957" y="1"/>
                      </a:moveTo>
                      <a:lnTo>
                        <a:pt x="6957" y="11049"/>
                      </a:lnTo>
                      <a:lnTo>
                        <a:pt x="0" y="11049"/>
                      </a:lnTo>
                      <a:lnTo>
                        <a:pt x="0" y="37090"/>
                      </a:lnTo>
                      <a:lnTo>
                        <a:pt x="521" y="37090"/>
                      </a:lnTo>
                      <a:lnTo>
                        <a:pt x="521" y="11569"/>
                      </a:lnTo>
                      <a:lnTo>
                        <a:pt x="7477" y="11569"/>
                      </a:lnTo>
                      <a:lnTo>
                        <a:pt x="7477" y="521"/>
                      </a:lnTo>
                      <a:lnTo>
                        <a:pt x="12947" y="521"/>
                      </a:lnTo>
                      <a:lnTo>
                        <a:pt x="12947"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 name="Google Shape;179;p29"/>
                <p:cNvSpPr/>
                <p:nvPr/>
              </p:nvSpPr>
              <p:spPr>
                <a:xfrm>
                  <a:off x="-5602700" y="-454250"/>
                  <a:ext cx="156250" cy="992375"/>
                </a:xfrm>
                <a:custGeom>
                  <a:avLst/>
                  <a:gdLst/>
                  <a:ahLst/>
                  <a:cxnLst/>
                  <a:rect l="l" t="t" r="r" b="b"/>
                  <a:pathLst>
                    <a:path w="6250" h="39695" extrusionOk="0">
                      <a:moveTo>
                        <a:pt x="0" y="0"/>
                      </a:moveTo>
                      <a:lnTo>
                        <a:pt x="0" y="14432"/>
                      </a:lnTo>
                      <a:lnTo>
                        <a:pt x="5730" y="20160"/>
                      </a:lnTo>
                      <a:lnTo>
                        <a:pt x="5730" y="39695"/>
                      </a:lnTo>
                      <a:lnTo>
                        <a:pt x="6249" y="39695"/>
                      </a:lnTo>
                      <a:lnTo>
                        <a:pt x="6249" y="19945"/>
                      </a:lnTo>
                      <a:lnTo>
                        <a:pt x="521" y="14216"/>
                      </a:lnTo>
                      <a:lnTo>
                        <a:pt x="521"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 name="Google Shape;180;p29"/>
                <p:cNvSpPr/>
                <p:nvPr/>
              </p:nvSpPr>
              <p:spPr>
                <a:xfrm>
                  <a:off x="-6721550" y="603225"/>
                  <a:ext cx="910525" cy="309700"/>
                </a:xfrm>
                <a:custGeom>
                  <a:avLst/>
                  <a:gdLst/>
                  <a:ahLst/>
                  <a:cxnLst/>
                  <a:rect l="l" t="t" r="r" b="b"/>
                  <a:pathLst>
                    <a:path w="36421" h="12388" extrusionOk="0">
                      <a:moveTo>
                        <a:pt x="0" y="0"/>
                      </a:moveTo>
                      <a:lnTo>
                        <a:pt x="0" y="521"/>
                      </a:lnTo>
                      <a:lnTo>
                        <a:pt x="21020" y="521"/>
                      </a:lnTo>
                      <a:lnTo>
                        <a:pt x="21020" y="12388"/>
                      </a:lnTo>
                      <a:lnTo>
                        <a:pt x="36421" y="12388"/>
                      </a:lnTo>
                      <a:lnTo>
                        <a:pt x="36421" y="11867"/>
                      </a:lnTo>
                      <a:lnTo>
                        <a:pt x="21540" y="11867"/>
                      </a:lnTo>
                      <a:lnTo>
                        <a:pt x="21540"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 name="Google Shape;181;p29"/>
                <p:cNvSpPr/>
                <p:nvPr/>
              </p:nvSpPr>
              <p:spPr>
                <a:xfrm>
                  <a:off x="-6138425" y="2512600"/>
                  <a:ext cx="681750" cy="569200"/>
                </a:xfrm>
                <a:custGeom>
                  <a:avLst/>
                  <a:gdLst/>
                  <a:ahLst/>
                  <a:cxnLst/>
                  <a:rect l="l" t="t" r="r" b="b"/>
                  <a:pathLst>
                    <a:path w="27270" h="22768" extrusionOk="0">
                      <a:moveTo>
                        <a:pt x="26750" y="1"/>
                      </a:moveTo>
                      <a:lnTo>
                        <a:pt x="26750" y="10379"/>
                      </a:lnTo>
                      <a:lnTo>
                        <a:pt x="19792" y="10379"/>
                      </a:lnTo>
                      <a:lnTo>
                        <a:pt x="19792" y="22247"/>
                      </a:lnTo>
                      <a:lnTo>
                        <a:pt x="1" y="22247"/>
                      </a:lnTo>
                      <a:lnTo>
                        <a:pt x="1" y="22768"/>
                      </a:lnTo>
                      <a:lnTo>
                        <a:pt x="20313" y="22768"/>
                      </a:lnTo>
                      <a:lnTo>
                        <a:pt x="20313" y="10900"/>
                      </a:lnTo>
                      <a:lnTo>
                        <a:pt x="27269" y="10900"/>
                      </a:lnTo>
                      <a:lnTo>
                        <a:pt x="27269"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 name="Google Shape;182;p29"/>
                <p:cNvSpPr/>
                <p:nvPr/>
              </p:nvSpPr>
              <p:spPr>
                <a:xfrm>
                  <a:off x="-3556625" y="2553500"/>
                  <a:ext cx="865900" cy="405525"/>
                </a:xfrm>
                <a:custGeom>
                  <a:avLst/>
                  <a:gdLst/>
                  <a:ahLst/>
                  <a:cxnLst/>
                  <a:rect l="l" t="t" r="r" b="b"/>
                  <a:pathLst>
                    <a:path w="34636" h="16221" extrusionOk="0">
                      <a:moveTo>
                        <a:pt x="1" y="0"/>
                      </a:moveTo>
                      <a:lnTo>
                        <a:pt x="1" y="11310"/>
                      </a:lnTo>
                      <a:lnTo>
                        <a:pt x="16481" y="11310"/>
                      </a:lnTo>
                      <a:lnTo>
                        <a:pt x="16481" y="6809"/>
                      </a:lnTo>
                      <a:lnTo>
                        <a:pt x="20462" y="6809"/>
                      </a:lnTo>
                      <a:lnTo>
                        <a:pt x="20462" y="16220"/>
                      </a:lnTo>
                      <a:lnTo>
                        <a:pt x="34636" y="16220"/>
                      </a:lnTo>
                      <a:lnTo>
                        <a:pt x="34636" y="15700"/>
                      </a:lnTo>
                      <a:lnTo>
                        <a:pt x="20983" y="15700"/>
                      </a:lnTo>
                      <a:lnTo>
                        <a:pt x="20983" y="6289"/>
                      </a:lnTo>
                      <a:lnTo>
                        <a:pt x="15960" y="6289"/>
                      </a:lnTo>
                      <a:lnTo>
                        <a:pt x="15960" y="10790"/>
                      </a:lnTo>
                      <a:lnTo>
                        <a:pt x="521" y="10790"/>
                      </a:lnTo>
                      <a:lnTo>
                        <a:pt x="521"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 name="Google Shape;183;p29"/>
                <p:cNvSpPr/>
                <p:nvPr/>
              </p:nvSpPr>
              <p:spPr>
                <a:xfrm>
                  <a:off x="-3919200" y="-442500"/>
                  <a:ext cx="60700" cy="58400"/>
                </a:xfrm>
                <a:custGeom>
                  <a:avLst/>
                  <a:gdLst/>
                  <a:ahLst/>
                  <a:cxnLst/>
                  <a:rect l="l" t="t" r="r" b="b"/>
                  <a:pathLst>
                    <a:path w="2428" h="2336" extrusionOk="0">
                      <a:moveTo>
                        <a:pt x="1260" y="0"/>
                      </a:moveTo>
                      <a:cubicBezTo>
                        <a:pt x="788" y="0"/>
                        <a:pt x="363" y="285"/>
                        <a:pt x="181" y="720"/>
                      </a:cubicBezTo>
                      <a:cubicBezTo>
                        <a:pt x="1" y="1156"/>
                        <a:pt x="101" y="1659"/>
                        <a:pt x="434" y="1993"/>
                      </a:cubicBezTo>
                      <a:cubicBezTo>
                        <a:pt x="658" y="2217"/>
                        <a:pt x="956" y="2335"/>
                        <a:pt x="1260" y="2335"/>
                      </a:cubicBezTo>
                      <a:cubicBezTo>
                        <a:pt x="1411" y="2335"/>
                        <a:pt x="1562" y="2306"/>
                        <a:pt x="1707" y="2246"/>
                      </a:cubicBezTo>
                      <a:cubicBezTo>
                        <a:pt x="2143" y="2066"/>
                        <a:pt x="2427" y="1640"/>
                        <a:pt x="2427" y="1167"/>
                      </a:cubicBezTo>
                      <a:cubicBezTo>
                        <a:pt x="2427" y="523"/>
                        <a:pt x="1905" y="0"/>
                        <a:pt x="126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 name="Google Shape;184;p29"/>
                <p:cNvSpPr/>
                <p:nvPr/>
              </p:nvSpPr>
              <p:spPr>
                <a:xfrm>
                  <a:off x="-3926225" y="-449025"/>
                  <a:ext cx="74225" cy="71400"/>
                </a:xfrm>
                <a:custGeom>
                  <a:avLst/>
                  <a:gdLst/>
                  <a:ahLst/>
                  <a:cxnLst/>
                  <a:rect l="l" t="t" r="r" b="b"/>
                  <a:pathLst>
                    <a:path w="2969" h="2856" extrusionOk="0">
                      <a:moveTo>
                        <a:pt x="1541" y="521"/>
                      </a:moveTo>
                      <a:lnTo>
                        <a:pt x="1541" y="523"/>
                      </a:lnTo>
                      <a:cubicBezTo>
                        <a:pt x="2042" y="523"/>
                        <a:pt x="2448" y="928"/>
                        <a:pt x="2448" y="1428"/>
                      </a:cubicBezTo>
                      <a:cubicBezTo>
                        <a:pt x="2448" y="1795"/>
                        <a:pt x="2228" y="2126"/>
                        <a:pt x="1888" y="2266"/>
                      </a:cubicBezTo>
                      <a:cubicBezTo>
                        <a:pt x="1776" y="2313"/>
                        <a:pt x="1658" y="2335"/>
                        <a:pt x="1541" y="2335"/>
                      </a:cubicBezTo>
                      <a:cubicBezTo>
                        <a:pt x="1305" y="2335"/>
                        <a:pt x="1072" y="2243"/>
                        <a:pt x="899" y="2070"/>
                      </a:cubicBezTo>
                      <a:cubicBezTo>
                        <a:pt x="640" y="1811"/>
                        <a:pt x="563" y="1420"/>
                        <a:pt x="703" y="1081"/>
                      </a:cubicBezTo>
                      <a:cubicBezTo>
                        <a:pt x="843" y="743"/>
                        <a:pt x="1174" y="521"/>
                        <a:pt x="1541" y="521"/>
                      </a:cubicBezTo>
                      <a:close/>
                      <a:moveTo>
                        <a:pt x="1541" y="1"/>
                      </a:moveTo>
                      <a:cubicBezTo>
                        <a:pt x="1169" y="1"/>
                        <a:pt x="804" y="146"/>
                        <a:pt x="531" y="418"/>
                      </a:cubicBezTo>
                      <a:cubicBezTo>
                        <a:pt x="123" y="828"/>
                        <a:pt x="1" y="1442"/>
                        <a:pt x="222" y="1974"/>
                      </a:cubicBezTo>
                      <a:cubicBezTo>
                        <a:pt x="443" y="2508"/>
                        <a:pt x="963" y="2856"/>
                        <a:pt x="1541" y="2856"/>
                      </a:cubicBezTo>
                      <a:cubicBezTo>
                        <a:pt x="2329" y="2855"/>
                        <a:pt x="2967" y="2217"/>
                        <a:pt x="2969" y="1428"/>
                      </a:cubicBezTo>
                      <a:cubicBezTo>
                        <a:pt x="2969" y="851"/>
                        <a:pt x="2621" y="330"/>
                        <a:pt x="2087" y="110"/>
                      </a:cubicBezTo>
                      <a:cubicBezTo>
                        <a:pt x="1910" y="36"/>
                        <a:pt x="1725" y="1"/>
                        <a:pt x="154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 name="Google Shape;185;p29"/>
                <p:cNvSpPr/>
                <p:nvPr/>
              </p:nvSpPr>
              <p:spPr>
                <a:xfrm>
                  <a:off x="-4194325" y="-442500"/>
                  <a:ext cx="60700" cy="58400"/>
                </a:xfrm>
                <a:custGeom>
                  <a:avLst/>
                  <a:gdLst/>
                  <a:ahLst/>
                  <a:cxnLst/>
                  <a:rect l="l" t="t" r="r" b="b"/>
                  <a:pathLst>
                    <a:path w="2428" h="2336" extrusionOk="0">
                      <a:moveTo>
                        <a:pt x="1260" y="0"/>
                      </a:moveTo>
                      <a:cubicBezTo>
                        <a:pt x="788" y="0"/>
                        <a:pt x="363" y="285"/>
                        <a:pt x="181" y="720"/>
                      </a:cubicBezTo>
                      <a:cubicBezTo>
                        <a:pt x="1" y="1156"/>
                        <a:pt x="101" y="1659"/>
                        <a:pt x="434" y="1993"/>
                      </a:cubicBezTo>
                      <a:cubicBezTo>
                        <a:pt x="658" y="2217"/>
                        <a:pt x="957" y="2335"/>
                        <a:pt x="1260" y="2335"/>
                      </a:cubicBezTo>
                      <a:cubicBezTo>
                        <a:pt x="1411" y="2335"/>
                        <a:pt x="1563" y="2306"/>
                        <a:pt x="1707" y="2246"/>
                      </a:cubicBezTo>
                      <a:cubicBezTo>
                        <a:pt x="2143" y="2066"/>
                        <a:pt x="2428" y="1640"/>
                        <a:pt x="2428" y="1167"/>
                      </a:cubicBezTo>
                      <a:cubicBezTo>
                        <a:pt x="2428" y="523"/>
                        <a:pt x="1906" y="0"/>
                        <a:pt x="126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 name="Google Shape;186;p29"/>
                <p:cNvSpPr/>
                <p:nvPr/>
              </p:nvSpPr>
              <p:spPr>
                <a:xfrm>
                  <a:off x="-4201325" y="-449025"/>
                  <a:ext cx="74200" cy="71400"/>
                </a:xfrm>
                <a:custGeom>
                  <a:avLst/>
                  <a:gdLst/>
                  <a:ahLst/>
                  <a:cxnLst/>
                  <a:rect l="l" t="t" r="r" b="b"/>
                  <a:pathLst>
                    <a:path w="2968" h="2856" extrusionOk="0">
                      <a:moveTo>
                        <a:pt x="1540" y="521"/>
                      </a:moveTo>
                      <a:lnTo>
                        <a:pt x="1540" y="523"/>
                      </a:lnTo>
                      <a:cubicBezTo>
                        <a:pt x="2042" y="523"/>
                        <a:pt x="2447" y="928"/>
                        <a:pt x="2447" y="1428"/>
                      </a:cubicBezTo>
                      <a:cubicBezTo>
                        <a:pt x="2447" y="1795"/>
                        <a:pt x="2227" y="2126"/>
                        <a:pt x="1888" y="2266"/>
                      </a:cubicBezTo>
                      <a:cubicBezTo>
                        <a:pt x="1775" y="2313"/>
                        <a:pt x="1658" y="2335"/>
                        <a:pt x="1541" y="2335"/>
                      </a:cubicBezTo>
                      <a:cubicBezTo>
                        <a:pt x="1305" y="2335"/>
                        <a:pt x="1073" y="2243"/>
                        <a:pt x="898" y="2070"/>
                      </a:cubicBezTo>
                      <a:cubicBezTo>
                        <a:pt x="639" y="1811"/>
                        <a:pt x="562" y="1420"/>
                        <a:pt x="702" y="1081"/>
                      </a:cubicBezTo>
                      <a:cubicBezTo>
                        <a:pt x="843" y="743"/>
                        <a:pt x="1173" y="521"/>
                        <a:pt x="1540" y="521"/>
                      </a:cubicBezTo>
                      <a:close/>
                      <a:moveTo>
                        <a:pt x="1541" y="1"/>
                      </a:moveTo>
                      <a:cubicBezTo>
                        <a:pt x="1169" y="1"/>
                        <a:pt x="804" y="146"/>
                        <a:pt x="530" y="418"/>
                      </a:cubicBezTo>
                      <a:cubicBezTo>
                        <a:pt x="122" y="828"/>
                        <a:pt x="0" y="1442"/>
                        <a:pt x="222" y="1974"/>
                      </a:cubicBezTo>
                      <a:cubicBezTo>
                        <a:pt x="442" y="2508"/>
                        <a:pt x="963" y="2856"/>
                        <a:pt x="1540" y="2856"/>
                      </a:cubicBezTo>
                      <a:cubicBezTo>
                        <a:pt x="2329" y="2855"/>
                        <a:pt x="2967" y="2217"/>
                        <a:pt x="2968" y="1428"/>
                      </a:cubicBezTo>
                      <a:cubicBezTo>
                        <a:pt x="2968" y="851"/>
                        <a:pt x="2620" y="330"/>
                        <a:pt x="2088" y="110"/>
                      </a:cubicBezTo>
                      <a:cubicBezTo>
                        <a:pt x="1911" y="36"/>
                        <a:pt x="1725" y="1"/>
                        <a:pt x="154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 name="Google Shape;187;p29"/>
                <p:cNvSpPr/>
                <p:nvPr/>
              </p:nvSpPr>
              <p:spPr>
                <a:xfrm>
                  <a:off x="-4778350" y="-768150"/>
                  <a:ext cx="60675" cy="58400"/>
                </a:xfrm>
                <a:custGeom>
                  <a:avLst/>
                  <a:gdLst/>
                  <a:ahLst/>
                  <a:cxnLst/>
                  <a:rect l="l" t="t" r="r" b="b"/>
                  <a:pathLst>
                    <a:path w="2427" h="2336" extrusionOk="0">
                      <a:moveTo>
                        <a:pt x="1259" y="0"/>
                      </a:moveTo>
                      <a:cubicBezTo>
                        <a:pt x="787" y="0"/>
                        <a:pt x="361" y="285"/>
                        <a:pt x="180" y="721"/>
                      </a:cubicBezTo>
                      <a:cubicBezTo>
                        <a:pt x="0" y="1157"/>
                        <a:pt x="99" y="1659"/>
                        <a:pt x="434" y="1993"/>
                      </a:cubicBezTo>
                      <a:cubicBezTo>
                        <a:pt x="657" y="2217"/>
                        <a:pt x="955" y="2335"/>
                        <a:pt x="1259" y="2335"/>
                      </a:cubicBezTo>
                      <a:cubicBezTo>
                        <a:pt x="1410" y="2335"/>
                        <a:pt x="1561" y="2306"/>
                        <a:pt x="1706" y="2247"/>
                      </a:cubicBezTo>
                      <a:cubicBezTo>
                        <a:pt x="2142" y="2066"/>
                        <a:pt x="2427" y="1640"/>
                        <a:pt x="2427" y="1168"/>
                      </a:cubicBezTo>
                      <a:cubicBezTo>
                        <a:pt x="2427" y="523"/>
                        <a:pt x="1904" y="0"/>
                        <a:pt x="125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 name="Google Shape;188;p29"/>
                <p:cNvSpPr/>
                <p:nvPr/>
              </p:nvSpPr>
              <p:spPr>
                <a:xfrm>
                  <a:off x="-4785375" y="-774675"/>
                  <a:ext cx="74225" cy="71425"/>
                </a:xfrm>
                <a:custGeom>
                  <a:avLst/>
                  <a:gdLst/>
                  <a:ahLst/>
                  <a:cxnLst/>
                  <a:rect l="l" t="t" r="r" b="b"/>
                  <a:pathLst>
                    <a:path w="2969" h="2857" extrusionOk="0">
                      <a:moveTo>
                        <a:pt x="1540" y="522"/>
                      </a:moveTo>
                      <a:cubicBezTo>
                        <a:pt x="2040" y="522"/>
                        <a:pt x="2447" y="927"/>
                        <a:pt x="2447" y="1429"/>
                      </a:cubicBezTo>
                      <a:cubicBezTo>
                        <a:pt x="2447" y="1796"/>
                        <a:pt x="2226" y="2126"/>
                        <a:pt x="1887" y="2267"/>
                      </a:cubicBezTo>
                      <a:cubicBezTo>
                        <a:pt x="1775" y="2313"/>
                        <a:pt x="1657" y="2336"/>
                        <a:pt x="1540" y="2336"/>
                      </a:cubicBezTo>
                      <a:cubicBezTo>
                        <a:pt x="1304" y="2336"/>
                        <a:pt x="1072" y="2244"/>
                        <a:pt x="899" y="2070"/>
                      </a:cubicBezTo>
                      <a:cubicBezTo>
                        <a:pt x="639" y="1811"/>
                        <a:pt x="562" y="1420"/>
                        <a:pt x="702" y="1081"/>
                      </a:cubicBezTo>
                      <a:cubicBezTo>
                        <a:pt x="843" y="742"/>
                        <a:pt x="1173" y="522"/>
                        <a:pt x="1540" y="522"/>
                      </a:cubicBezTo>
                      <a:close/>
                      <a:moveTo>
                        <a:pt x="1540" y="1"/>
                      </a:moveTo>
                      <a:cubicBezTo>
                        <a:pt x="1168" y="1"/>
                        <a:pt x="803" y="146"/>
                        <a:pt x="530" y="419"/>
                      </a:cubicBezTo>
                      <a:cubicBezTo>
                        <a:pt x="122" y="827"/>
                        <a:pt x="0" y="1442"/>
                        <a:pt x="220" y="1975"/>
                      </a:cubicBezTo>
                      <a:cubicBezTo>
                        <a:pt x="442" y="2509"/>
                        <a:pt x="963" y="2856"/>
                        <a:pt x="1540" y="2856"/>
                      </a:cubicBezTo>
                      <a:cubicBezTo>
                        <a:pt x="2329" y="2856"/>
                        <a:pt x="2967" y="2217"/>
                        <a:pt x="2968" y="1429"/>
                      </a:cubicBezTo>
                      <a:cubicBezTo>
                        <a:pt x="2968" y="851"/>
                        <a:pt x="2621" y="330"/>
                        <a:pt x="2086" y="110"/>
                      </a:cubicBezTo>
                      <a:cubicBezTo>
                        <a:pt x="1909" y="37"/>
                        <a:pt x="1724" y="1"/>
                        <a:pt x="154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 name="Google Shape;189;p29"/>
                <p:cNvSpPr/>
                <p:nvPr/>
              </p:nvSpPr>
              <p:spPr>
                <a:xfrm>
                  <a:off x="-5627475" y="-498225"/>
                  <a:ext cx="60700" cy="58425"/>
                </a:xfrm>
                <a:custGeom>
                  <a:avLst/>
                  <a:gdLst/>
                  <a:ahLst/>
                  <a:cxnLst/>
                  <a:rect l="l" t="t" r="r" b="b"/>
                  <a:pathLst>
                    <a:path w="2428" h="2337" extrusionOk="0">
                      <a:moveTo>
                        <a:pt x="1260" y="1"/>
                      </a:moveTo>
                      <a:cubicBezTo>
                        <a:pt x="788" y="1"/>
                        <a:pt x="361" y="286"/>
                        <a:pt x="181" y="721"/>
                      </a:cubicBezTo>
                      <a:cubicBezTo>
                        <a:pt x="1" y="1157"/>
                        <a:pt x="100" y="1660"/>
                        <a:pt x="434" y="1994"/>
                      </a:cubicBezTo>
                      <a:cubicBezTo>
                        <a:pt x="657" y="2218"/>
                        <a:pt x="956" y="2336"/>
                        <a:pt x="1260" y="2336"/>
                      </a:cubicBezTo>
                      <a:cubicBezTo>
                        <a:pt x="1411" y="2336"/>
                        <a:pt x="1562" y="2307"/>
                        <a:pt x="1707" y="2247"/>
                      </a:cubicBezTo>
                      <a:cubicBezTo>
                        <a:pt x="2143" y="2067"/>
                        <a:pt x="2427" y="1641"/>
                        <a:pt x="2427" y="1168"/>
                      </a:cubicBezTo>
                      <a:cubicBezTo>
                        <a:pt x="2427" y="524"/>
                        <a:pt x="1904" y="1"/>
                        <a:pt x="126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 name="Google Shape;190;p29"/>
                <p:cNvSpPr/>
                <p:nvPr/>
              </p:nvSpPr>
              <p:spPr>
                <a:xfrm>
                  <a:off x="-5634475" y="-504725"/>
                  <a:ext cx="74225" cy="71400"/>
                </a:xfrm>
                <a:custGeom>
                  <a:avLst/>
                  <a:gdLst/>
                  <a:ahLst/>
                  <a:cxnLst/>
                  <a:rect l="l" t="t" r="r" b="b"/>
                  <a:pathLst>
                    <a:path w="2969" h="2856" extrusionOk="0">
                      <a:moveTo>
                        <a:pt x="1540" y="521"/>
                      </a:moveTo>
                      <a:cubicBezTo>
                        <a:pt x="2041" y="523"/>
                        <a:pt x="2447" y="928"/>
                        <a:pt x="2448" y="1428"/>
                      </a:cubicBezTo>
                      <a:cubicBezTo>
                        <a:pt x="2448" y="1795"/>
                        <a:pt x="2226" y="2126"/>
                        <a:pt x="1887" y="2266"/>
                      </a:cubicBezTo>
                      <a:cubicBezTo>
                        <a:pt x="1775" y="2313"/>
                        <a:pt x="1657" y="2335"/>
                        <a:pt x="1540" y="2335"/>
                      </a:cubicBezTo>
                      <a:cubicBezTo>
                        <a:pt x="1304" y="2335"/>
                        <a:pt x="1073" y="2243"/>
                        <a:pt x="899" y="2070"/>
                      </a:cubicBezTo>
                      <a:cubicBezTo>
                        <a:pt x="640" y="1810"/>
                        <a:pt x="561" y="1420"/>
                        <a:pt x="702" y="1081"/>
                      </a:cubicBezTo>
                      <a:cubicBezTo>
                        <a:pt x="842" y="742"/>
                        <a:pt x="1173" y="521"/>
                        <a:pt x="1540" y="521"/>
                      </a:cubicBezTo>
                      <a:close/>
                      <a:moveTo>
                        <a:pt x="1540" y="0"/>
                      </a:moveTo>
                      <a:cubicBezTo>
                        <a:pt x="1169" y="0"/>
                        <a:pt x="804" y="146"/>
                        <a:pt x="531" y="418"/>
                      </a:cubicBezTo>
                      <a:cubicBezTo>
                        <a:pt x="122" y="826"/>
                        <a:pt x="1" y="1440"/>
                        <a:pt x="221" y="1974"/>
                      </a:cubicBezTo>
                      <a:cubicBezTo>
                        <a:pt x="442" y="2508"/>
                        <a:pt x="962" y="2856"/>
                        <a:pt x="1540" y="2856"/>
                      </a:cubicBezTo>
                      <a:cubicBezTo>
                        <a:pt x="2328" y="2855"/>
                        <a:pt x="2967" y="2217"/>
                        <a:pt x="2969" y="1428"/>
                      </a:cubicBezTo>
                      <a:cubicBezTo>
                        <a:pt x="2969" y="851"/>
                        <a:pt x="2620" y="330"/>
                        <a:pt x="2087" y="110"/>
                      </a:cubicBezTo>
                      <a:cubicBezTo>
                        <a:pt x="1910" y="36"/>
                        <a:pt x="1724" y="0"/>
                        <a:pt x="154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 name="Google Shape;191;p29"/>
                <p:cNvSpPr/>
                <p:nvPr/>
              </p:nvSpPr>
              <p:spPr>
                <a:xfrm>
                  <a:off x="-6753025" y="580550"/>
                  <a:ext cx="60675" cy="58375"/>
                </a:xfrm>
                <a:custGeom>
                  <a:avLst/>
                  <a:gdLst/>
                  <a:ahLst/>
                  <a:cxnLst/>
                  <a:rect l="l" t="t" r="r" b="b"/>
                  <a:pathLst>
                    <a:path w="2427" h="2335" extrusionOk="0">
                      <a:moveTo>
                        <a:pt x="1259" y="0"/>
                      </a:moveTo>
                      <a:cubicBezTo>
                        <a:pt x="787" y="0"/>
                        <a:pt x="362" y="285"/>
                        <a:pt x="182" y="721"/>
                      </a:cubicBezTo>
                      <a:cubicBezTo>
                        <a:pt x="0" y="1157"/>
                        <a:pt x="101" y="1659"/>
                        <a:pt x="435" y="1992"/>
                      </a:cubicBezTo>
                      <a:cubicBezTo>
                        <a:pt x="657" y="2216"/>
                        <a:pt x="956" y="2335"/>
                        <a:pt x="1260" y="2335"/>
                      </a:cubicBezTo>
                      <a:cubicBezTo>
                        <a:pt x="1410" y="2335"/>
                        <a:pt x="1562" y="2306"/>
                        <a:pt x="1706" y="2245"/>
                      </a:cubicBezTo>
                      <a:cubicBezTo>
                        <a:pt x="2142" y="2065"/>
                        <a:pt x="2427" y="1640"/>
                        <a:pt x="2427" y="1168"/>
                      </a:cubicBezTo>
                      <a:cubicBezTo>
                        <a:pt x="2427" y="522"/>
                        <a:pt x="1905" y="0"/>
                        <a:pt x="125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2" name="Google Shape;192;p29"/>
                <p:cNvSpPr/>
                <p:nvPr/>
              </p:nvSpPr>
              <p:spPr>
                <a:xfrm>
                  <a:off x="-6760050" y="574025"/>
                  <a:ext cx="74225" cy="71425"/>
                </a:xfrm>
                <a:custGeom>
                  <a:avLst/>
                  <a:gdLst/>
                  <a:ahLst/>
                  <a:cxnLst/>
                  <a:rect l="l" t="t" r="r" b="b"/>
                  <a:pathLst>
                    <a:path w="2969" h="2857" extrusionOk="0">
                      <a:moveTo>
                        <a:pt x="1540" y="522"/>
                      </a:moveTo>
                      <a:cubicBezTo>
                        <a:pt x="2042" y="522"/>
                        <a:pt x="2447" y="927"/>
                        <a:pt x="2447" y="1429"/>
                      </a:cubicBezTo>
                      <a:cubicBezTo>
                        <a:pt x="2447" y="1796"/>
                        <a:pt x="2227" y="2126"/>
                        <a:pt x="1888" y="2267"/>
                      </a:cubicBezTo>
                      <a:cubicBezTo>
                        <a:pt x="1776" y="2313"/>
                        <a:pt x="1658" y="2336"/>
                        <a:pt x="1541" y="2336"/>
                      </a:cubicBezTo>
                      <a:cubicBezTo>
                        <a:pt x="1305" y="2336"/>
                        <a:pt x="1073" y="2243"/>
                        <a:pt x="899" y="2069"/>
                      </a:cubicBezTo>
                      <a:cubicBezTo>
                        <a:pt x="639" y="1810"/>
                        <a:pt x="562" y="1420"/>
                        <a:pt x="702" y="1081"/>
                      </a:cubicBezTo>
                      <a:cubicBezTo>
                        <a:pt x="843" y="742"/>
                        <a:pt x="1173" y="522"/>
                        <a:pt x="1540" y="522"/>
                      </a:cubicBezTo>
                      <a:close/>
                      <a:moveTo>
                        <a:pt x="1542" y="1"/>
                      </a:moveTo>
                      <a:cubicBezTo>
                        <a:pt x="1170" y="1"/>
                        <a:pt x="804" y="146"/>
                        <a:pt x="530" y="419"/>
                      </a:cubicBezTo>
                      <a:cubicBezTo>
                        <a:pt x="122" y="827"/>
                        <a:pt x="0" y="1441"/>
                        <a:pt x="222" y="1975"/>
                      </a:cubicBezTo>
                      <a:cubicBezTo>
                        <a:pt x="442" y="2509"/>
                        <a:pt x="963" y="2856"/>
                        <a:pt x="1540" y="2856"/>
                      </a:cubicBezTo>
                      <a:cubicBezTo>
                        <a:pt x="2329" y="2855"/>
                        <a:pt x="2967" y="2217"/>
                        <a:pt x="2968" y="1429"/>
                      </a:cubicBezTo>
                      <a:cubicBezTo>
                        <a:pt x="2968" y="851"/>
                        <a:pt x="2621" y="330"/>
                        <a:pt x="2086" y="109"/>
                      </a:cubicBezTo>
                      <a:cubicBezTo>
                        <a:pt x="1910" y="36"/>
                        <a:pt x="1725" y="1"/>
                        <a:pt x="154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 name="Google Shape;193;p29"/>
                <p:cNvSpPr/>
                <p:nvPr/>
              </p:nvSpPr>
              <p:spPr>
                <a:xfrm>
                  <a:off x="-6854475" y="1111650"/>
                  <a:ext cx="60675" cy="58400"/>
                </a:xfrm>
                <a:custGeom>
                  <a:avLst/>
                  <a:gdLst/>
                  <a:ahLst/>
                  <a:cxnLst/>
                  <a:rect l="l" t="t" r="r" b="b"/>
                  <a:pathLst>
                    <a:path w="2427" h="2336" extrusionOk="0">
                      <a:moveTo>
                        <a:pt x="1260" y="0"/>
                      </a:moveTo>
                      <a:cubicBezTo>
                        <a:pt x="787" y="0"/>
                        <a:pt x="362" y="285"/>
                        <a:pt x="181" y="721"/>
                      </a:cubicBezTo>
                      <a:cubicBezTo>
                        <a:pt x="0" y="1157"/>
                        <a:pt x="101" y="1659"/>
                        <a:pt x="434" y="1994"/>
                      </a:cubicBezTo>
                      <a:cubicBezTo>
                        <a:pt x="658" y="2217"/>
                        <a:pt x="957" y="2335"/>
                        <a:pt x="1261" y="2335"/>
                      </a:cubicBezTo>
                      <a:cubicBezTo>
                        <a:pt x="1411" y="2335"/>
                        <a:pt x="1562" y="2306"/>
                        <a:pt x="1706" y="2247"/>
                      </a:cubicBezTo>
                      <a:cubicBezTo>
                        <a:pt x="2142" y="2066"/>
                        <a:pt x="2427" y="1640"/>
                        <a:pt x="2427" y="1168"/>
                      </a:cubicBezTo>
                      <a:cubicBezTo>
                        <a:pt x="2427" y="522"/>
                        <a:pt x="1905" y="0"/>
                        <a:pt x="126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 name="Google Shape;194;p29"/>
                <p:cNvSpPr/>
                <p:nvPr/>
              </p:nvSpPr>
              <p:spPr>
                <a:xfrm>
                  <a:off x="-6861500" y="1105125"/>
                  <a:ext cx="74250" cy="71425"/>
                </a:xfrm>
                <a:custGeom>
                  <a:avLst/>
                  <a:gdLst/>
                  <a:ahLst/>
                  <a:cxnLst/>
                  <a:rect l="l" t="t" r="r" b="b"/>
                  <a:pathLst>
                    <a:path w="2970" h="2857" extrusionOk="0">
                      <a:moveTo>
                        <a:pt x="1541" y="521"/>
                      </a:moveTo>
                      <a:cubicBezTo>
                        <a:pt x="2042" y="521"/>
                        <a:pt x="2448" y="927"/>
                        <a:pt x="2448" y="1429"/>
                      </a:cubicBezTo>
                      <a:cubicBezTo>
                        <a:pt x="2448" y="1796"/>
                        <a:pt x="2227" y="2126"/>
                        <a:pt x="1888" y="2267"/>
                      </a:cubicBezTo>
                      <a:cubicBezTo>
                        <a:pt x="1776" y="2313"/>
                        <a:pt x="1659" y="2336"/>
                        <a:pt x="1542" y="2336"/>
                      </a:cubicBezTo>
                      <a:cubicBezTo>
                        <a:pt x="1306" y="2336"/>
                        <a:pt x="1073" y="2243"/>
                        <a:pt x="899" y="2069"/>
                      </a:cubicBezTo>
                      <a:cubicBezTo>
                        <a:pt x="640" y="1810"/>
                        <a:pt x="562" y="1420"/>
                        <a:pt x="703" y="1081"/>
                      </a:cubicBezTo>
                      <a:cubicBezTo>
                        <a:pt x="843" y="742"/>
                        <a:pt x="1174" y="521"/>
                        <a:pt x="1541" y="521"/>
                      </a:cubicBezTo>
                      <a:close/>
                      <a:moveTo>
                        <a:pt x="1541" y="0"/>
                      </a:moveTo>
                      <a:cubicBezTo>
                        <a:pt x="1170" y="0"/>
                        <a:pt x="805" y="145"/>
                        <a:pt x="532" y="419"/>
                      </a:cubicBezTo>
                      <a:cubicBezTo>
                        <a:pt x="123" y="827"/>
                        <a:pt x="0" y="1441"/>
                        <a:pt x="222" y="1975"/>
                      </a:cubicBezTo>
                      <a:cubicBezTo>
                        <a:pt x="442" y="2508"/>
                        <a:pt x="963" y="2856"/>
                        <a:pt x="1541" y="2856"/>
                      </a:cubicBezTo>
                      <a:cubicBezTo>
                        <a:pt x="2329" y="2855"/>
                        <a:pt x="2967" y="2217"/>
                        <a:pt x="2968" y="1429"/>
                      </a:cubicBezTo>
                      <a:cubicBezTo>
                        <a:pt x="2970" y="851"/>
                        <a:pt x="2621" y="330"/>
                        <a:pt x="2088" y="109"/>
                      </a:cubicBezTo>
                      <a:cubicBezTo>
                        <a:pt x="1911" y="36"/>
                        <a:pt x="1725" y="0"/>
                        <a:pt x="154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5" name="Google Shape;195;p29"/>
                <p:cNvSpPr/>
                <p:nvPr/>
              </p:nvSpPr>
              <p:spPr>
                <a:xfrm>
                  <a:off x="-6167350" y="3040500"/>
                  <a:ext cx="60675" cy="58400"/>
                </a:xfrm>
                <a:custGeom>
                  <a:avLst/>
                  <a:gdLst/>
                  <a:ahLst/>
                  <a:cxnLst/>
                  <a:rect l="l" t="t" r="r" b="b"/>
                  <a:pathLst>
                    <a:path w="2427" h="2336" extrusionOk="0">
                      <a:moveTo>
                        <a:pt x="1260" y="0"/>
                      </a:moveTo>
                      <a:cubicBezTo>
                        <a:pt x="787" y="0"/>
                        <a:pt x="362" y="285"/>
                        <a:pt x="182" y="721"/>
                      </a:cubicBezTo>
                      <a:cubicBezTo>
                        <a:pt x="0" y="1158"/>
                        <a:pt x="101" y="1659"/>
                        <a:pt x="435" y="1993"/>
                      </a:cubicBezTo>
                      <a:cubicBezTo>
                        <a:pt x="658" y="2217"/>
                        <a:pt x="956" y="2335"/>
                        <a:pt x="1260" y="2335"/>
                      </a:cubicBezTo>
                      <a:cubicBezTo>
                        <a:pt x="1410" y="2335"/>
                        <a:pt x="1562" y="2306"/>
                        <a:pt x="1706" y="2246"/>
                      </a:cubicBezTo>
                      <a:cubicBezTo>
                        <a:pt x="2142" y="2066"/>
                        <a:pt x="2427" y="1640"/>
                        <a:pt x="2427" y="1167"/>
                      </a:cubicBezTo>
                      <a:cubicBezTo>
                        <a:pt x="2427" y="523"/>
                        <a:pt x="1905" y="0"/>
                        <a:pt x="126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 name="Google Shape;196;p29"/>
                <p:cNvSpPr/>
                <p:nvPr/>
              </p:nvSpPr>
              <p:spPr>
                <a:xfrm>
                  <a:off x="-6174375" y="3034000"/>
                  <a:ext cx="74225" cy="71425"/>
                </a:xfrm>
                <a:custGeom>
                  <a:avLst/>
                  <a:gdLst/>
                  <a:ahLst/>
                  <a:cxnLst/>
                  <a:rect l="l" t="t" r="r" b="b"/>
                  <a:pathLst>
                    <a:path w="2969" h="2857" extrusionOk="0">
                      <a:moveTo>
                        <a:pt x="1541" y="521"/>
                      </a:moveTo>
                      <a:cubicBezTo>
                        <a:pt x="2042" y="522"/>
                        <a:pt x="2448" y="927"/>
                        <a:pt x="2448" y="1427"/>
                      </a:cubicBezTo>
                      <a:cubicBezTo>
                        <a:pt x="2448" y="1794"/>
                        <a:pt x="2227" y="2125"/>
                        <a:pt x="1888" y="2267"/>
                      </a:cubicBezTo>
                      <a:cubicBezTo>
                        <a:pt x="1776" y="2313"/>
                        <a:pt x="1659" y="2336"/>
                        <a:pt x="1542" y="2336"/>
                      </a:cubicBezTo>
                      <a:cubicBezTo>
                        <a:pt x="1306" y="2336"/>
                        <a:pt x="1073" y="2243"/>
                        <a:pt x="899" y="2069"/>
                      </a:cubicBezTo>
                      <a:cubicBezTo>
                        <a:pt x="640" y="1810"/>
                        <a:pt x="562" y="1420"/>
                        <a:pt x="703" y="1081"/>
                      </a:cubicBezTo>
                      <a:cubicBezTo>
                        <a:pt x="843" y="742"/>
                        <a:pt x="1174" y="521"/>
                        <a:pt x="1541" y="521"/>
                      </a:cubicBezTo>
                      <a:close/>
                      <a:moveTo>
                        <a:pt x="1542" y="1"/>
                      </a:moveTo>
                      <a:cubicBezTo>
                        <a:pt x="1170" y="1"/>
                        <a:pt x="804" y="146"/>
                        <a:pt x="531" y="419"/>
                      </a:cubicBezTo>
                      <a:cubicBezTo>
                        <a:pt x="123" y="827"/>
                        <a:pt x="0" y="1441"/>
                        <a:pt x="222" y="1975"/>
                      </a:cubicBezTo>
                      <a:cubicBezTo>
                        <a:pt x="442" y="2508"/>
                        <a:pt x="963" y="2856"/>
                        <a:pt x="1541" y="2856"/>
                      </a:cubicBezTo>
                      <a:cubicBezTo>
                        <a:pt x="2329" y="2855"/>
                        <a:pt x="2968" y="2216"/>
                        <a:pt x="2968" y="1427"/>
                      </a:cubicBezTo>
                      <a:cubicBezTo>
                        <a:pt x="2968" y="850"/>
                        <a:pt x="2621" y="329"/>
                        <a:pt x="2087" y="109"/>
                      </a:cubicBezTo>
                      <a:cubicBezTo>
                        <a:pt x="1911" y="36"/>
                        <a:pt x="1725" y="1"/>
                        <a:pt x="154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7" name="Google Shape;197;p29"/>
                <p:cNvSpPr/>
                <p:nvPr/>
              </p:nvSpPr>
              <p:spPr>
                <a:xfrm>
                  <a:off x="-2707425" y="2917525"/>
                  <a:ext cx="60700" cy="58400"/>
                </a:xfrm>
                <a:custGeom>
                  <a:avLst/>
                  <a:gdLst/>
                  <a:ahLst/>
                  <a:cxnLst/>
                  <a:rect l="l" t="t" r="r" b="b"/>
                  <a:pathLst>
                    <a:path w="2428" h="2336" extrusionOk="0">
                      <a:moveTo>
                        <a:pt x="1260" y="1"/>
                      </a:moveTo>
                      <a:cubicBezTo>
                        <a:pt x="788" y="1"/>
                        <a:pt x="362" y="285"/>
                        <a:pt x="181" y="722"/>
                      </a:cubicBezTo>
                      <a:cubicBezTo>
                        <a:pt x="1" y="1158"/>
                        <a:pt x="100" y="1659"/>
                        <a:pt x="434" y="1994"/>
                      </a:cubicBezTo>
                      <a:cubicBezTo>
                        <a:pt x="658" y="2217"/>
                        <a:pt x="956" y="2336"/>
                        <a:pt x="1260" y="2336"/>
                      </a:cubicBezTo>
                      <a:cubicBezTo>
                        <a:pt x="1410" y="2336"/>
                        <a:pt x="1562" y="2307"/>
                        <a:pt x="1707" y="2247"/>
                      </a:cubicBezTo>
                      <a:cubicBezTo>
                        <a:pt x="2143" y="2066"/>
                        <a:pt x="2427" y="1640"/>
                        <a:pt x="2427" y="1169"/>
                      </a:cubicBezTo>
                      <a:cubicBezTo>
                        <a:pt x="2427" y="524"/>
                        <a:pt x="1904" y="1"/>
                        <a:pt x="126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8" name="Google Shape;198;p29"/>
                <p:cNvSpPr/>
                <p:nvPr/>
              </p:nvSpPr>
              <p:spPr>
                <a:xfrm>
                  <a:off x="-2714450" y="2911025"/>
                  <a:ext cx="74225" cy="71400"/>
                </a:xfrm>
                <a:custGeom>
                  <a:avLst/>
                  <a:gdLst/>
                  <a:ahLst/>
                  <a:cxnLst/>
                  <a:rect l="l" t="t" r="r" b="b"/>
                  <a:pathLst>
                    <a:path w="2969" h="2856" extrusionOk="0">
                      <a:moveTo>
                        <a:pt x="1543" y="522"/>
                      </a:moveTo>
                      <a:cubicBezTo>
                        <a:pt x="2042" y="522"/>
                        <a:pt x="2448" y="928"/>
                        <a:pt x="2449" y="1429"/>
                      </a:cubicBezTo>
                      <a:cubicBezTo>
                        <a:pt x="2448" y="1795"/>
                        <a:pt x="2228" y="2125"/>
                        <a:pt x="1889" y="2266"/>
                      </a:cubicBezTo>
                      <a:cubicBezTo>
                        <a:pt x="1777" y="2312"/>
                        <a:pt x="1659" y="2335"/>
                        <a:pt x="1542" y="2335"/>
                      </a:cubicBezTo>
                      <a:cubicBezTo>
                        <a:pt x="1307" y="2335"/>
                        <a:pt x="1075" y="2243"/>
                        <a:pt x="900" y="2070"/>
                      </a:cubicBezTo>
                      <a:cubicBezTo>
                        <a:pt x="641" y="1810"/>
                        <a:pt x="564" y="1421"/>
                        <a:pt x="703" y="1083"/>
                      </a:cubicBezTo>
                      <a:cubicBezTo>
                        <a:pt x="844" y="744"/>
                        <a:pt x="1174" y="522"/>
                        <a:pt x="1541" y="522"/>
                      </a:cubicBezTo>
                      <a:cubicBezTo>
                        <a:pt x="1542" y="522"/>
                        <a:pt x="1543" y="522"/>
                        <a:pt x="1543" y="522"/>
                      </a:cubicBezTo>
                      <a:close/>
                      <a:moveTo>
                        <a:pt x="1541" y="1"/>
                      </a:moveTo>
                      <a:cubicBezTo>
                        <a:pt x="1170" y="1"/>
                        <a:pt x="805" y="145"/>
                        <a:pt x="531" y="419"/>
                      </a:cubicBezTo>
                      <a:cubicBezTo>
                        <a:pt x="123" y="827"/>
                        <a:pt x="1" y="1441"/>
                        <a:pt x="222" y="1974"/>
                      </a:cubicBezTo>
                      <a:cubicBezTo>
                        <a:pt x="443" y="2508"/>
                        <a:pt x="963" y="2855"/>
                        <a:pt x="1541" y="2855"/>
                      </a:cubicBezTo>
                      <a:cubicBezTo>
                        <a:pt x="2328" y="2855"/>
                        <a:pt x="2967" y="2216"/>
                        <a:pt x="2969" y="1429"/>
                      </a:cubicBezTo>
                      <a:cubicBezTo>
                        <a:pt x="2969" y="851"/>
                        <a:pt x="2621" y="331"/>
                        <a:pt x="2087" y="109"/>
                      </a:cubicBezTo>
                      <a:cubicBezTo>
                        <a:pt x="1911" y="36"/>
                        <a:pt x="1725" y="1"/>
                        <a:pt x="154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 name="Google Shape;199;p29"/>
                <p:cNvSpPr/>
                <p:nvPr/>
              </p:nvSpPr>
              <p:spPr>
                <a:xfrm>
                  <a:off x="-3040900" y="-351250"/>
                  <a:ext cx="60700" cy="58400"/>
                </a:xfrm>
                <a:custGeom>
                  <a:avLst/>
                  <a:gdLst/>
                  <a:ahLst/>
                  <a:cxnLst/>
                  <a:rect l="l" t="t" r="r" b="b"/>
                  <a:pathLst>
                    <a:path w="2428" h="2336" extrusionOk="0">
                      <a:moveTo>
                        <a:pt x="1260" y="1"/>
                      </a:moveTo>
                      <a:cubicBezTo>
                        <a:pt x="788" y="1"/>
                        <a:pt x="361" y="285"/>
                        <a:pt x="181" y="723"/>
                      </a:cubicBezTo>
                      <a:cubicBezTo>
                        <a:pt x="0" y="1158"/>
                        <a:pt x="100" y="1661"/>
                        <a:pt x="434" y="1994"/>
                      </a:cubicBezTo>
                      <a:cubicBezTo>
                        <a:pt x="657" y="2217"/>
                        <a:pt x="956" y="2336"/>
                        <a:pt x="1259" y="2336"/>
                      </a:cubicBezTo>
                      <a:cubicBezTo>
                        <a:pt x="1410" y="2336"/>
                        <a:pt x="1562" y="2307"/>
                        <a:pt x="1707" y="2247"/>
                      </a:cubicBezTo>
                      <a:cubicBezTo>
                        <a:pt x="2143" y="2067"/>
                        <a:pt x="2427" y="1640"/>
                        <a:pt x="2427" y="1168"/>
                      </a:cubicBezTo>
                      <a:cubicBezTo>
                        <a:pt x="2427" y="524"/>
                        <a:pt x="1904" y="1"/>
                        <a:pt x="126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 name="Google Shape;200;p29"/>
                <p:cNvSpPr/>
                <p:nvPr/>
              </p:nvSpPr>
              <p:spPr>
                <a:xfrm>
                  <a:off x="-3047925" y="-357750"/>
                  <a:ext cx="74225" cy="71450"/>
                </a:xfrm>
                <a:custGeom>
                  <a:avLst/>
                  <a:gdLst/>
                  <a:ahLst/>
                  <a:cxnLst/>
                  <a:rect l="l" t="t" r="r" b="b"/>
                  <a:pathLst>
                    <a:path w="2969" h="2858" extrusionOk="0">
                      <a:moveTo>
                        <a:pt x="1541" y="521"/>
                      </a:moveTo>
                      <a:cubicBezTo>
                        <a:pt x="2041" y="522"/>
                        <a:pt x="2447" y="928"/>
                        <a:pt x="2448" y="1428"/>
                      </a:cubicBezTo>
                      <a:cubicBezTo>
                        <a:pt x="2448" y="1795"/>
                        <a:pt x="2226" y="2127"/>
                        <a:pt x="1887" y="2267"/>
                      </a:cubicBezTo>
                      <a:cubicBezTo>
                        <a:pt x="1775" y="2314"/>
                        <a:pt x="1658" y="2336"/>
                        <a:pt x="1541" y="2336"/>
                      </a:cubicBezTo>
                      <a:cubicBezTo>
                        <a:pt x="1305" y="2336"/>
                        <a:pt x="1073" y="2244"/>
                        <a:pt x="899" y="2070"/>
                      </a:cubicBezTo>
                      <a:cubicBezTo>
                        <a:pt x="640" y="1811"/>
                        <a:pt x="562" y="1421"/>
                        <a:pt x="703" y="1082"/>
                      </a:cubicBezTo>
                      <a:cubicBezTo>
                        <a:pt x="842" y="743"/>
                        <a:pt x="1174" y="521"/>
                        <a:pt x="1541" y="521"/>
                      </a:cubicBezTo>
                      <a:close/>
                      <a:moveTo>
                        <a:pt x="1540" y="1"/>
                      </a:moveTo>
                      <a:cubicBezTo>
                        <a:pt x="1169" y="1"/>
                        <a:pt x="804" y="146"/>
                        <a:pt x="531" y="419"/>
                      </a:cubicBezTo>
                      <a:cubicBezTo>
                        <a:pt x="123" y="828"/>
                        <a:pt x="1" y="1441"/>
                        <a:pt x="221" y="1976"/>
                      </a:cubicBezTo>
                      <a:cubicBezTo>
                        <a:pt x="442" y="2508"/>
                        <a:pt x="963" y="2857"/>
                        <a:pt x="1541" y="2857"/>
                      </a:cubicBezTo>
                      <a:cubicBezTo>
                        <a:pt x="2328" y="2856"/>
                        <a:pt x="2967" y="2216"/>
                        <a:pt x="2968" y="1428"/>
                      </a:cubicBezTo>
                      <a:cubicBezTo>
                        <a:pt x="2968" y="851"/>
                        <a:pt x="2620" y="330"/>
                        <a:pt x="2087" y="110"/>
                      </a:cubicBezTo>
                      <a:cubicBezTo>
                        <a:pt x="1910" y="37"/>
                        <a:pt x="1724" y="1"/>
                        <a:pt x="154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 name="Google Shape;201;p29"/>
                <p:cNvSpPr/>
                <p:nvPr/>
              </p:nvSpPr>
              <p:spPr>
                <a:xfrm>
                  <a:off x="-4837450" y="2516525"/>
                  <a:ext cx="992800" cy="523425"/>
                </a:xfrm>
                <a:custGeom>
                  <a:avLst/>
                  <a:gdLst/>
                  <a:ahLst/>
                  <a:cxnLst/>
                  <a:rect l="l" t="t" r="r" b="b"/>
                  <a:pathLst>
                    <a:path w="39712" h="20937" extrusionOk="0">
                      <a:moveTo>
                        <a:pt x="4582" y="1"/>
                      </a:moveTo>
                      <a:lnTo>
                        <a:pt x="4582" y="10156"/>
                      </a:lnTo>
                      <a:cubicBezTo>
                        <a:pt x="4582" y="13469"/>
                        <a:pt x="3439" y="16685"/>
                        <a:pt x="1338" y="19282"/>
                      </a:cubicBezTo>
                      <a:lnTo>
                        <a:pt x="0" y="20936"/>
                      </a:lnTo>
                      <a:lnTo>
                        <a:pt x="39712" y="20936"/>
                      </a:lnTo>
                      <a:lnTo>
                        <a:pt x="38374" y="19282"/>
                      </a:lnTo>
                      <a:cubicBezTo>
                        <a:pt x="36273" y="16685"/>
                        <a:pt x="35130" y="13469"/>
                        <a:pt x="35130" y="10156"/>
                      </a:cubicBezTo>
                      <a:lnTo>
                        <a:pt x="3513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2" name="Google Shape;202;p29"/>
                <p:cNvSpPr/>
                <p:nvPr/>
              </p:nvSpPr>
              <p:spPr>
                <a:xfrm>
                  <a:off x="-4845950" y="2510025"/>
                  <a:ext cx="1009825" cy="536425"/>
                </a:xfrm>
                <a:custGeom>
                  <a:avLst/>
                  <a:gdLst/>
                  <a:ahLst/>
                  <a:cxnLst/>
                  <a:rect l="l" t="t" r="r" b="b"/>
                  <a:pathLst>
                    <a:path w="40393" h="21457" extrusionOk="0">
                      <a:moveTo>
                        <a:pt x="35209" y="521"/>
                      </a:moveTo>
                      <a:lnTo>
                        <a:pt x="35209" y="10414"/>
                      </a:lnTo>
                      <a:cubicBezTo>
                        <a:pt x="35209" y="13773"/>
                        <a:pt x="36383" y="17073"/>
                        <a:pt x="38512" y="19707"/>
                      </a:cubicBezTo>
                      <a:lnTo>
                        <a:pt x="39507" y="20936"/>
                      </a:lnTo>
                      <a:lnTo>
                        <a:pt x="885" y="20936"/>
                      </a:lnTo>
                      <a:lnTo>
                        <a:pt x="1881" y="19707"/>
                      </a:lnTo>
                      <a:cubicBezTo>
                        <a:pt x="4009" y="17073"/>
                        <a:pt x="5183" y="13773"/>
                        <a:pt x="5183" y="10414"/>
                      </a:cubicBezTo>
                      <a:lnTo>
                        <a:pt x="5183" y="521"/>
                      </a:lnTo>
                      <a:close/>
                      <a:moveTo>
                        <a:pt x="4922" y="1"/>
                      </a:moveTo>
                      <a:cubicBezTo>
                        <a:pt x="4780" y="1"/>
                        <a:pt x="4662" y="117"/>
                        <a:pt x="4663" y="261"/>
                      </a:cubicBezTo>
                      <a:lnTo>
                        <a:pt x="4663" y="10414"/>
                      </a:lnTo>
                      <a:cubicBezTo>
                        <a:pt x="4663" y="13655"/>
                        <a:pt x="3531" y="16838"/>
                        <a:pt x="1476" y="19379"/>
                      </a:cubicBezTo>
                      <a:lnTo>
                        <a:pt x="138" y="21033"/>
                      </a:lnTo>
                      <a:cubicBezTo>
                        <a:pt x="0" y="21203"/>
                        <a:pt x="121" y="21457"/>
                        <a:pt x="340" y="21457"/>
                      </a:cubicBezTo>
                      <a:lnTo>
                        <a:pt x="40052" y="21457"/>
                      </a:lnTo>
                      <a:cubicBezTo>
                        <a:pt x="40270" y="21457"/>
                        <a:pt x="40392" y="21203"/>
                        <a:pt x="40254" y="21033"/>
                      </a:cubicBezTo>
                      <a:lnTo>
                        <a:pt x="38916" y="19379"/>
                      </a:lnTo>
                      <a:cubicBezTo>
                        <a:pt x="36861" y="16838"/>
                        <a:pt x="35730" y="13655"/>
                        <a:pt x="35730" y="10414"/>
                      </a:cubicBezTo>
                      <a:lnTo>
                        <a:pt x="35730" y="261"/>
                      </a:lnTo>
                      <a:cubicBezTo>
                        <a:pt x="35730" y="117"/>
                        <a:pt x="35613" y="1"/>
                        <a:pt x="3547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3" name="Google Shape;203;p29"/>
                <p:cNvSpPr/>
                <p:nvPr/>
              </p:nvSpPr>
              <p:spPr>
                <a:xfrm>
                  <a:off x="-4769800" y="2248925"/>
                  <a:ext cx="857475" cy="431675"/>
                </a:xfrm>
                <a:custGeom>
                  <a:avLst/>
                  <a:gdLst/>
                  <a:ahLst/>
                  <a:cxnLst/>
                  <a:rect l="l" t="t" r="r" b="b"/>
                  <a:pathLst>
                    <a:path w="34299" h="17267" extrusionOk="0">
                      <a:moveTo>
                        <a:pt x="1876" y="1"/>
                      </a:moveTo>
                      <a:lnTo>
                        <a:pt x="1876" y="10155"/>
                      </a:lnTo>
                      <a:cubicBezTo>
                        <a:pt x="1875" y="12647"/>
                        <a:pt x="1229" y="15097"/>
                        <a:pt x="1" y="17267"/>
                      </a:cubicBezTo>
                      <a:lnTo>
                        <a:pt x="34298" y="17267"/>
                      </a:lnTo>
                      <a:cubicBezTo>
                        <a:pt x="33072" y="15097"/>
                        <a:pt x="32425" y="12647"/>
                        <a:pt x="32424" y="10155"/>
                      </a:cubicBezTo>
                      <a:lnTo>
                        <a:pt x="32424"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 name="Google Shape;204;p29"/>
                <p:cNvSpPr/>
                <p:nvPr/>
              </p:nvSpPr>
              <p:spPr>
                <a:xfrm>
                  <a:off x="-5875675" y="342950"/>
                  <a:ext cx="3069250" cy="2253650"/>
                </a:xfrm>
                <a:custGeom>
                  <a:avLst/>
                  <a:gdLst/>
                  <a:ahLst/>
                  <a:cxnLst/>
                  <a:rect l="l" t="t" r="r" b="b"/>
                  <a:pathLst>
                    <a:path w="122770" h="90146" extrusionOk="0">
                      <a:moveTo>
                        <a:pt x="4815" y="0"/>
                      </a:moveTo>
                      <a:cubicBezTo>
                        <a:pt x="2156" y="0"/>
                        <a:pt x="0" y="2155"/>
                        <a:pt x="0" y="4815"/>
                      </a:cubicBezTo>
                      <a:lnTo>
                        <a:pt x="0" y="86110"/>
                      </a:lnTo>
                      <a:cubicBezTo>
                        <a:pt x="0" y="88339"/>
                        <a:pt x="1808" y="90146"/>
                        <a:pt x="4037" y="90146"/>
                      </a:cubicBezTo>
                      <a:lnTo>
                        <a:pt x="118369" y="90146"/>
                      </a:lnTo>
                      <a:cubicBezTo>
                        <a:pt x="120800" y="90146"/>
                        <a:pt x="122770" y="88177"/>
                        <a:pt x="122770" y="85746"/>
                      </a:cubicBezTo>
                      <a:lnTo>
                        <a:pt x="122770" y="5831"/>
                      </a:lnTo>
                      <a:cubicBezTo>
                        <a:pt x="122770" y="4284"/>
                        <a:pt x="122155" y="2801"/>
                        <a:pt x="121061" y="1707"/>
                      </a:cubicBezTo>
                      <a:cubicBezTo>
                        <a:pt x="119968" y="614"/>
                        <a:pt x="118486" y="0"/>
                        <a:pt x="11693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 name="Google Shape;205;p29"/>
                <p:cNvSpPr/>
                <p:nvPr/>
              </p:nvSpPr>
              <p:spPr>
                <a:xfrm>
                  <a:off x="-5882175" y="336425"/>
                  <a:ext cx="3082275" cy="2266675"/>
                </a:xfrm>
                <a:custGeom>
                  <a:avLst/>
                  <a:gdLst/>
                  <a:ahLst/>
                  <a:cxnLst/>
                  <a:rect l="l" t="t" r="r" b="b"/>
                  <a:pathLst>
                    <a:path w="123291" h="90667" extrusionOk="0">
                      <a:moveTo>
                        <a:pt x="118612" y="521"/>
                      </a:moveTo>
                      <a:cubicBezTo>
                        <a:pt x="120905" y="521"/>
                        <a:pt x="122770" y="2386"/>
                        <a:pt x="122770" y="4678"/>
                      </a:cubicBezTo>
                      <a:lnTo>
                        <a:pt x="122770" y="85990"/>
                      </a:lnTo>
                      <a:cubicBezTo>
                        <a:pt x="122770" y="88283"/>
                        <a:pt x="120905" y="90147"/>
                        <a:pt x="118612" y="90147"/>
                      </a:cubicBezTo>
                      <a:lnTo>
                        <a:pt x="4678" y="90147"/>
                      </a:lnTo>
                      <a:cubicBezTo>
                        <a:pt x="2385" y="90147"/>
                        <a:pt x="521" y="88283"/>
                        <a:pt x="521" y="85990"/>
                      </a:cubicBezTo>
                      <a:lnTo>
                        <a:pt x="521" y="4678"/>
                      </a:lnTo>
                      <a:cubicBezTo>
                        <a:pt x="521" y="2386"/>
                        <a:pt x="2385" y="521"/>
                        <a:pt x="4678" y="521"/>
                      </a:cubicBezTo>
                      <a:close/>
                      <a:moveTo>
                        <a:pt x="4678" y="1"/>
                      </a:moveTo>
                      <a:cubicBezTo>
                        <a:pt x="2098" y="1"/>
                        <a:pt x="0" y="2099"/>
                        <a:pt x="0" y="4678"/>
                      </a:cubicBezTo>
                      <a:lnTo>
                        <a:pt x="0" y="85990"/>
                      </a:lnTo>
                      <a:cubicBezTo>
                        <a:pt x="0" y="88570"/>
                        <a:pt x="2098" y="90667"/>
                        <a:pt x="4678" y="90667"/>
                      </a:cubicBezTo>
                      <a:lnTo>
                        <a:pt x="118612" y="90667"/>
                      </a:lnTo>
                      <a:cubicBezTo>
                        <a:pt x="121192" y="90667"/>
                        <a:pt x="123290" y="88570"/>
                        <a:pt x="123290" y="85990"/>
                      </a:cubicBezTo>
                      <a:lnTo>
                        <a:pt x="123290" y="4678"/>
                      </a:lnTo>
                      <a:cubicBezTo>
                        <a:pt x="123290" y="2099"/>
                        <a:pt x="121192" y="1"/>
                        <a:pt x="11861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6" name="Google Shape;206;p29"/>
                <p:cNvSpPr/>
                <p:nvPr/>
              </p:nvSpPr>
              <p:spPr>
                <a:xfrm>
                  <a:off x="-5875675" y="2246300"/>
                  <a:ext cx="3069250" cy="350300"/>
                </a:xfrm>
                <a:custGeom>
                  <a:avLst/>
                  <a:gdLst/>
                  <a:ahLst/>
                  <a:cxnLst/>
                  <a:rect l="l" t="t" r="r" b="b"/>
                  <a:pathLst>
                    <a:path w="122770" h="14012" extrusionOk="0">
                      <a:moveTo>
                        <a:pt x="0" y="0"/>
                      </a:moveTo>
                      <a:lnTo>
                        <a:pt x="0" y="9540"/>
                      </a:lnTo>
                      <a:cubicBezTo>
                        <a:pt x="0" y="12009"/>
                        <a:pt x="2003" y="14012"/>
                        <a:pt x="4473" y="14012"/>
                      </a:cubicBezTo>
                      <a:lnTo>
                        <a:pt x="118438" y="14012"/>
                      </a:lnTo>
                      <a:cubicBezTo>
                        <a:pt x="120830" y="14012"/>
                        <a:pt x="122770" y="12073"/>
                        <a:pt x="122770" y="9680"/>
                      </a:cubicBezTo>
                      <a:lnTo>
                        <a:pt x="12277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7" name="Google Shape;207;p29"/>
                <p:cNvSpPr/>
                <p:nvPr/>
              </p:nvSpPr>
              <p:spPr>
                <a:xfrm>
                  <a:off x="-5882175" y="2239775"/>
                  <a:ext cx="3082275" cy="363325"/>
                </a:xfrm>
                <a:custGeom>
                  <a:avLst/>
                  <a:gdLst/>
                  <a:ahLst/>
                  <a:cxnLst/>
                  <a:rect l="l" t="t" r="r" b="b"/>
                  <a:pathLst>
                    <a:path w="123291" h="14533" extrusionOk="0">
                      <a:moveTo>
                        <a:pt x="122770" y="522"/>
                      </a:moveTo>
                      <a:lnTo>
                        <a:pt x="122770" y="9856"/>
                      </a:lnTo>
                      <a:cubicBezTo>
                        <a:pt x="122770" y="12151"/>
                        <a:pt x="120908" y="14012"/>
                        <a:pt x="118614" y="14012"/>
                      </a:cubicBezTo>
                      <a:lnTo>
                        <a:pt x="4678" y="14012"/>
                      </a:lnTo>
                      <a:cubicBezTo>
                        <a:pt x="2385" y="14012"/>
                        <a:pt x="522" y="12147"/>
                        <a:pt x="522" y="9856"/>
                      </a:cubicBezTo>
                      <a:lnTo>
                        <a:pt x="522" y="522"/>
                      </a:lnTo>
                      <a:close/>
                      <a:moveTo>
                        <a:pt x="260" y="1"/>
                      </a:moveTo>
                      <a:cubicBezTo>
                        <a:pt x="117" y="1"/>
                        <a:pt x="0" y="117"/>
                        <a:pt x="0" y="261"/>
                      </a:cubicBezTo>
                      <a:lnTo>
                        <a:pt x="0" y="9856"/>
                      </a:lnTo>
                      <a:cubicBezTo>
                        <a:pt x="0" y="12439"/>
                        <a:pt x="2094" y="14533"/>
                        <a:pt x="4678" y="14533"/>
                      </a:cubicBezTo>
                      <a:lnTo>
                        <a:pt x="118612" y="14533"/>
                      </a:lnTo>
                      <a:cubicBezTo>
                        <a:pt x="121195" y="14533"/>
                        <a:pt x="123290" y="12439"/>
                        <a:pt x="123290" y="9856"/>
                      </a:cubicBezTo>
                      <a:lnTo>
                        <a:pt x="123290" y="261"/>
                      </a:lnTo>
                      <a:cubicBezTo>
                        <a:pt x="123290" y="117"/>
                        <a:pt x="123173" y="1"/>
                        <a:pt x="12303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 name="Google Shape;208;p29"/>
                <p:cNvSpPr/>
                <p:nvPr/>
              </p:nvSpPr>
              <p:spPr>
                <a:xfrm>
                  <a:off x="-5721300" y="483125"/>
                  <a:ext cx="2760500" cy="1592250"/>
                </a:xfrm>
                <a:custGeom>
                  <a:avLst/>
                  <a:gdLst/>
                  <a:ahLst/>
                  <a:cxnLst/>
                  <a:rect l="l" t="t" r="r" b="b"/>
                  <a:pathLst>
                    <a:path w="110420" h="63690" extrusionOk="0">
                      <a:moveTo>
                        <a:pt x="1" y="1"/>
                      </a:moveTo>
                      <a:lnTo>
                        <a:pt x="1" y="63689"/>
                      </a:lnTo>
                      <a:lnTo>
                        <a:pt x="110419" y="63689"/>
                      </a:lnTo>
                      <a:lnTo>
                        <a:pt x="11041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9" name="Google Shape;209;p29"/>
                <p:cNvSpPr/>
                <p:nvPr/>
              </p:nvSpPr>
              <p:spPr>
                <a:xfrm>
                  <a:off x="-4397650" y="2421425"/>
                  <a:ext cx="113200" cy="110875"/>
                </a:xfrm>
                <a:custGeom>
                  <a:avLst/>
                  <a:gdLst/>
                  <a:ahLst/>
                  <a:cxnLst/>
                  <a:rect l="l" t="t" r="r" b="b"/>
                  <a:pathLst>
                    <a:path w="4528" h="4435" extrusionOk="0">
                      <a:moveTo>
                        <a:pt x="2263" y="0"/>
                      </a:moveTo>
                      <a:cubicBezTo>
                        <a:pt x="1014" y="0"/>
                        <a:pt x="0" y="993"/>
                        <a:pt x="0" y="2217"/>
                      </a:cubicBezTo>
                      <a:cubicBezTo>
                        <a:pt x="0" y="3442"/>
                        <a:pt x="1014" y="4435"/>
                        <a:pt x="2263" y="4435"/>
                      </a:cubicBezTo>
                      <a:cubicBezTo>
                        <a:pt x="3514" y="4435"/>
                        <a:pt x="4528" y="3442"/>
                        <a:pt x="4528" y="2217"/>
                      </a:cubicBezTo>
                      <a:cubicBezTo>
                        <a:pt x="4528" y="993"/>
                        <a:pt x="3514" y="0"/>
                        <a:pt x="226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0" name="Google Shape;210;p29"/>
                <p:cNvSpPr/>
                <p:nvPr/>
              </p:nvSpPr>
              <p:spPr>
                <a:xfrm>
                  <a:off x="-4404175" y="2414950"/>
                  <a:ext cx="126250" cy="123850"/>
                </a:xfrm>
                <a:custGeom>
                  <a:avLst/>
                  <a:gdLst/>
                  <a:ahLst/>
                  <a:cxnLst/>
                  <a:rect l="l" t="t" r="r" b="b"/>
                  <a:pathLst>
                    <a:path w="5050" h="4954" extrusionOk="0">
                      <a:moveTo>
                        <a:pt x="2524" y="520"/>
                      </a:moveTo>
                      <a:cubicBezTo>
                        <a:pt x="3630" y="520"/>
                        <a:pt x="4529" y="1398"/>
                        <a:pt x="4529" y="2476"/>
                      </a:cubicBezTo>
                      <a:cubicBezTo>
                        <a:pt x="4529" y="3555"/>
                        <a:pt x="3630" y="4433"/>
                        <a:pt x="2524" y="4433"/>
                      </a:cubicBezTo>
                      <a:cubicBezTo>
                        <a:pt x="1420" y="4433"/>
                        <a:pt x="520" y="3554"/>
                        <a:pt x="520" y="2476"/>
                      </a:cubicBezTo>
                      <a:cubicBezTo>
                        <a:pt x="520" y="1398"/>
                        <a:pt x="1420" y="520"/>
                        <a:pt x="2524" y="520"/>
                      </a:cubicBezTo>
                      <a:close/>
                      <a:moveTo>
                        <a:pt x="2524" y="0"/>
                      </a:moveTo>
                      <a:cubicBezTo>
                        <a:pt x="1133" y="0"/>
                        <a:pt x="1" y="1111"/>
                        <a:pt x="1" y="2476"/>
                      </a:cubicBezTo>
                      <a:cubicBezTo>
                        <a:pt x="1" y="3842"/>
                        <a:pt x="1132" y="4954"/>
                        <a:pt x="2524" y="4954"/>
                      </a:cubicBezTo>
                      <a:cubicBezTo>
                        <a:pt x="3917" y="4954"/>
                        <a:pt x="5049" y="3842"/>
                        <a:pt x="5049" y="2476"/>
                      </a:cubicBezTo>
                      <a:cubicBezTo>
                        <a:pt x="5049" y="1111"/>
                        <a:pt x="3917" y="0"/>
                        <a:pt x="252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1" name="Google Shape;211;p29"/>
                <p:cNvSpPr/>
                <p:nvPr/>
              </p:nvSpPr>
              <p:spPr>
                <a:xfrm>
                  <a:off x="-4837450" y="3039925"/>
                  <a:ext cx="993025" cy="45375"/>
                </a:xfrm>
                <a:custGeom>
                  <a:avLst/>
                  <a:gdLst/>
                  <a:ahLst/>
                  <a:cxnLst/>
                  <a:rect l="l" t="t" r="r" b="b"/>
                  <a:pathLst>
                    <a:path w="39721" h="1815" extrusionOk="0">
                      <a:moveTo>
                        <a:pt x="0" y="0"/>
                      </a:moveTo>
                      <a:lnTo>
                        <a:pt x="0" y="1814"/>
                      </a:lnTo>
                      <a:lnTo>
                        <a:pt x="39720" y="1814"/>
                      </a:lnTo>
                      <a:lnTo>
                        <a:pt x="3972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2" name="Google Shape;212;p29"/>
                <p:cNvSpPr/>
                <p:nvPr/>
              </p:nvSpPr>
              <p:spPr>
                <a:xfrm>
                  <a:off x="-4843950" y="3033400"/>
                  <a:ext cx="1006025" cy="58400"/>
                </a:xfrm>
                <a:custGeom>
                  <a:avLst/>
                  <a:gdLst/>
                  <a:ahLst/>
                  <a:cxnLst/>
                  <a:rect l="l" t="t" r="r" b="b"/>
                  <a:pathLst>
                    <a:path w="40241" h="2336" extrusionOk="0">
                      <a:moveTo>
                        <a:pt x="39720" y="522"/>
                      </a:moveTo>
                      <a:lnTo>
                        <a:pt x="39720" y="1815"/>
                      </a:lnTo>
                      <a:lnTo>
                        <a:pt x="521" y="1815"/>
                      </a:lnTo>
                      <a:lnTo>
                        <a:pt x="521" y="522"/>
                      </a:lnTo>
                      <a:close/>
                      <a:moveTo>
                        <a:pt x="260" y="1"/>
                      </a:moveTo>
                      <a:cubicBezTo>
                        <a:pt x="116" y="1"/>
                        <a:pt x="0" y="118"/>
                        <a:pt x="0" y="261"/>
                      </a:cubicBezTo>
                      <a:lnTo>
                        <a:pt x="0" y="2074"/>
                      </a:lnTo>
                      <a:cubicBezTo>
                        <a:pt x="0" y="2218"/>
                        <a:pt x="116" y="2335"/>
                        <a:pt x="260" y="2335"/>
                      </a:cubicBezTo>
                      <a:lnTo>
                        <a:pt x="39980" y="2335"/>
                      </a:lnTo>
                      <a:cubicBezTo>
                        <a:pt x="40123" y="2335"/>
                        <a:pt x="40241" y="2218"/>
                        <a:pt x="40239" y="2074"/>
                      </a:cubicBezTo>
                      <a:lnTo>
                        <a:pt x="40239" y="261"/>
                      </a:lnTo>
                      <a:cubicBezTo>
                        <a:pt x="40239" y="118"/>
                        <a:pt x="40123" y="1"/>
                        <a:pt x="3998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 name="Google Shape;213;p29"/>
                <p:cNvSpPr/>
                <p:nvPr/>
              </p:nvSpPr>
              <p:spPr>
                <a:xfrm>
                  <a:off x="-5245425" y="400600"/>
                  <a:ext cx="908650" cy="1986150"/>
                </a:xfrm>
                <a:custGeom>
                  <a:avLst/>
                  <a:gdLst/>
                  <a:ahLst/>
                  <a:cxnLst/>
                  <a:rect l="l" t="t" r="r" b="b"/>
                  <a:pathLst>
                    <a:path w="36346" h="79446" extrusionOk="0">
                      <a:moveTo>
                        <a:pt x="36345" y="1"/>
                      </a:moveTo>
                      <a:cubicBezTo>
                        <a:pt x="30792" y="5179"/>
                        <a:pt x="16575" y="10405"/>
                        <a:pt x="0" y="21493"/>
                      </a:cubicBezTo>
                      <a:cubicBezTo>
                        <a:pt x="0" y="21493"/>
                        <a:pt x="1035" y="58964"/>
                        <a:pt x="36345" y="79446"/>
                      </a:cubicBezTo>
                      <a:lnTo>
                        <a:pt x="36345" y="1"/>
                      </a:ln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4" name="Google Shape;214;p29"/>
                <p:cNvSpPr/>
                <p:nvPr/>
              </p:nvSpPr>
              <p:spPr>
                <a:xfrm>
                  <a:off x="-5252000" y="394100"/>
                  <a:ext cx="921750" cy="1999150"/>
                </a:xfrm>
                <a:custGeom>
                  <a:avLst/>
                  <a:gdLst/>
                  <a:ahLst/>
                  <a:cxnLst/>
                  <a:rect l="l" t="t" r="r" b="b"/>
                  <a:pathLst>
                    <a:path w="36870" h="79966" extrusionOk="0">
                      <a:moveTo>
                        <a:pt x="36348" y="844"/>
                      </a:moveTo>
                      <a:lnTo>
                        <a:pt x="36348" y="79251"/>
                      </a:lnTo>
                      <a:cubicBezTo>
                        <a:pt x="18445" y="68725"/>
                        <a:pt x="9663" y="53734"/>
                        <a:pt x="5445" y="42973"/>
                      </a:cubicBezTo>
                      <a:cubicBezTo>
                        <a:pt x="1147" y="32011"/>
                        <a:pt x="588" y="23112"/>
                        <a:pt x="529" y="21889"/>
                      </a:cubicBezTo>
                      <a:cubicBezTo>
                        <a:pt x="8839" y="16340"/>
                        <a:pt x="16615" y="12231"/>
                        <a:pt x="22871" y="8926"/>
                      </a:cubicBezTo>
                      <a:cubicBezTo>
                        <a:pt x="28780" y="5803"/>
                        <a:pt x="33510" y="3304"/>
                        <a:pt x="36348" y="844"/>
                      </a:cubicBezTo>
                      <a:close/>
                      <a:moveTo>
                        <a:pt x="36607" y="0"/>
                      </a:moveTo>
                      <a:cubicBezTo>
                        <a:pt x="36546" y="0"/>
                        <a:pt x="36483" y="22"/>
                        <a:pt x="36431" y="71"/>
                      </a:cubicBezTo>
                      <a:cubicBezTo>
                        <a:pt x="33706" y="2612"/>
                        <a:pt x="28816" y="5195"/>
                        <a:pt x="22627" y="8466"/>
                      </a:cubicBezTo>
                      <a:cubicBezTo>
                        <a:pt x="16332" y="11792"/>
                        <a:pt x="8496" y="15933"/>
                        <a:pt x="119" y="21538"/>
                      </a:cubicBezTo>
                      <a:cubicBezTo>
                        <a:pt x="44" y="21587"/>
                        <a:pt x="0" y="21672"/>
                        <a:pt x="3" y="21762"/>
                      </a:cubicBezTo>
                      <a:cubicBezTo>
                        <a:pt x="6" y="21855"/>
                        <a:pt x="318" y="31311"/>
                        <a:pt x="4953" y="43145"/>
                      </a:cubicBezTo>
                      <a:cubicBezTo>
                        <a:pt x="9231" y="54065"/>
                        <a:pt x="18173" y="69312"/>
                        <a:pt x="36477" y="79931"/>
                      </a:cubicBezTo>
                      <a:cubicBezTo>
                        <a:pt x="36517" y="79954"/>
                        <a:pt x="36562" y="79966"/>
                        <a:pt x="36608" y="79966"/>
                      </a:cubicBezTo>
                      <a:cubicBezTo>
                        <a:pt x="36752" y="79966"/>
                        <a:pt x="36870" y="79848"/>
                        <a:pt x="36869" y="79706"/>
                      </a:cubicBezTo>
                      <a:lnTo>
                        <a:pt x="36869" y="261"/>
                      </a:lnTo>
                      <a:cubicBezTo>
                        <a:pt x="36869" y="105"/>
                        <a:pt x="36741" y="0"/>
                        <a:pt x="3660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5" name="Google Shape;215;p29"/>
                <p:cNvSpPr/>
                <p:nvPr/>
              </p:nvSpPr>
              <p:spPr>
                <a:xfrm>
                  <a:off x="-4336800" y="400600"/>
                  <a:ext cx="908650" cy="1986150"/>
                </a:xfrm>
                <a:custGeom>
                  <a:avLst/>
                  <a:gdLst/>
                  <a:ahLst/>
                  <a:cxnLst/>
                  <a:rect l="l" t="t" r="r" b="b"/>
                  <a:pathLst>
                    <a:path w="36346" h="79446" extrusionOk="0">
                      <a:moveTo>
                        <a:pt x="0" y="1"/>
                      </a:moveTo>
                      <a:lnTo>
                        <a:pt x="0" y="79446"/>
                      </a:lnTo>
                      <a:cubicBezTo>
                        <a:pt x="35310" y="58964"/>
                        <a:pt x="36345" y="21493"/>
                        <a:pt x="36345" y="21493"/>
                      </a:cubicBezTo>
                      <a:cubicBezTo>
                        <a:pt x="19771" y="10405"/>
                        <a:pt x="5555" y="5179"/>
                        <a:pt x="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 name="Google Shape;216;p29"/>
                <p:cNvSpPr/>
                <p:nvPr/>
              </p:nvSpPr>
              <p:spPr>
                <a:xfrm>
                  <a:off x="-4343325" y="394100"/>
                  <a:ext cx="921750" cy="1999150"/>
                </a:xfrm>
                <a:custGeom>
                  <a:avLst/>
                  <a:gdLst/>
                  <a:ahLst/>
                  <a:cxnLst/>
                  <a:rect l="l" t="t" r="r" b="b"/>
                  <a:pathLst>
                    <a:path w="36870" h="79966" extrusionOk="0">
                      <a:moveTo>
                        <a:pt x="522" y="844"/>
                      </a:moveTo>
                      <a:cubicBezTo>
                        <a:pt x="3360" y="3304"/>
                        <a:pt x="8090" y="5803"/>
                        <a:pt x="13999" y="8925"/>
                      </a:cubicBezTo>
                      <a:cubicBezTo>
                        <a:pt x="20254" y="12231"/>
                        <a:pt x="28031" y="16340"/>
                        <a:pt x="36341" y="21889"/>
                      </a:cubicBezTo>
                      <a:cubicBezTo>
                        <a:pt x="36283" y="23110"/>
                        <a:pt x="35726" y="31995"/>
                        <a:pt x="31432" y="42954"/>
                      </a:cubicBezTo>
                      <a:cubicBezTo>
                        <a:pt x="27215" y="53720"/>
                        <a:pt x="18433" y="68720"/>
                        <a:pt x="522" y="79251"/>
                      </a:cubicBezTo>
                      <a:lnTo>
                        <a:pt x="522" y="844"/>
                      </a:lnTo>
                      <a:close/>
                      <a:moveTo>
                        <a:pt x="263" y="0"/>
                      </a:moveTo>
                      <a:cubicBezTo>
                        <a:pt x="129" y="0"/>
                        <a:pt x="1" y="105"/>
                        <a:pt x="1" y="261"/>
                      </a:cubicBezTo>
                      <a:lnTo>
                        <a:pt x="1" y="79704"/>
                      </a:lnTo>
                      <a:cubicBezTo>
                        <a:pt x="1" y="79848"/>
                        <a:pt x="117" y="79966"/>
                        <a:pt x="261" y="79966"/>
                      </a:cubicBezTo>
                      <a:cubicBezTo>
                        <a:pt x="307" y="79965"/>
                        <a:pt x="352" y="79953"/>
                        <a:pt x="392" y="79931"/>
                      </a:cubicBezTo>
                      <a:cubicBezTo>
                        <a:pt x="18697" y="69312"/>
                        <a:pt x="27638" y="54065"/>
                        <a:pt x="31918" y="43144"/>
                      </a:cubicBezTo>
                      <a:cubicBezTo>
                        <a:pt x="36553" y="31311"/>
                        <a:pt x="36864" y="21855"/>
                        <a:pt x="36867" y="21760"/>
                      </a:cubicBezTo>
                      <a:cubicBezTo>
                        <a:pt x="36869" y="21671"/>
                        <a:pt x="36826" y="21587"/>
                        <a:pt x="36752" y="21538"/>
                      </a:cubicBezTo>
                      <a:cubicBezTo>
                        <a:pt x="28373" y="15932"/>
                        <a:pt x="20538" y="11792"/>
                        <a:pt x="14242" y="8465"/>
                      </a:cubicBezTo>
                      <a:cubicBezTo>
                        <a:pt x="8052" y="5195"/>
                        <a:pt x="3164" y="2611"/>
                        <a:pt x="439" y="71"/>
                      </a:cubicBezTo>
                      <a:cubicBezTo>
                        <a:pt x="387" y="22"/>
                        <a:pt x="324" y="0"/>
                        <a:pt x="26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7" name="Google Shape;217;p29"/>
                <p:cNvSpPr/>
                <p:nvPr/>
              </p:nvSpPr>
              <p:spPr>
                <a:xfrm>
                  <a:off x="-5178775" y="480375"/>
                  <a:ext cx="1684000" cy="1826600"/>
                </a:xfrm>
                <a:custGeom>
                  <a:avLst/>
                  <a:gdLst/>
                  <a:ahLst/>
                  <a:cxnLst/>
                  <a:rect l="l" t="t" r="r" b="b"/>
                  <a:pathLst>
                    <a:path w="67360" h="73064" extrusionOk="0">
                      <a:moveTo>
                        <a:pt x="33679" y="1"/>
                      </a:moveTo>
                      <a:cubicBezTo>
                        <a:pt x="26976" y="4654"/>
                        <a:pt x="15360" y="9088"/>
                        <a:pt x="0" y="19363"/>
                      </a:cubicBezTo>
                      <a:cubicBezTo>
                        <a:pt x="0" y="19363"/>
                        <a:pt x="960" y="54085"/>
                        <a:pt x="33679" y="73064"/>
                      </a:cubicBezTo>
                      <a:cubicBezTo>
                        <a:pt x="66399" y="54085"/>
                        <a:pt x="67359" y="19363"/>
                        <a:pt x="67359" y="19363"/>
                      </a:cubicBezTo>
                      <a:cubicBezTo>
                        <a:pt x="52000" y="9088"/>
                        <a:pt x="40435" y="4654"/>
                        <a:pt x="3367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 name="Google Shape;218;p29"/>
                <p:cNvSpPr/>
                <p:nvPr/>
              </p:nvSpPr>
              <p:spPr>
                <a:xfrm>
                  <a:off x="-5185350" y="473850"/>
                  <a:ext cx="1697125" cy="1839650"/>
                </a:xfrm>
                <a:custGeom>
                  <a:avLst/>
                  <a:gdLst/>
                  <a:ahLst/>
                  <a:cxnLst/>
                  <a:rect l="l" t="t" r="r" b="b"/>
                  <a:pathLst>
                    <a:path w="67885" h="73586" extrusionOk="0">
                      <a:moveTo>
                        <a:pt x="33943" y="576"/>
                      </a:moveTo>
                      <a:cubicBezTo>
                        <a:pt x="36735" y="2479"/>
                        <a:pt x="40391" y="4387"/>
                        <a:pt x="44614" y="6590"/>
                      </a:cubicBezTo>
                      <a:cubicBezTo>
                        <a:pt x="50768" y="9800"/>
                        <a:pt x="58419" y="13791"/>
                        <a:pt x="67356" y="19759"/>
                      </a:cubicBezTo>
                      <a:cubicBezTo>
                        <a:pt x="67300" y="20930"/>
                        <a:pt x="66772" y="29156"/>
                        <a:pt x="62803" y="39282"/>
                      </a:cubicBezTo>
                      <a:cubicBezTo>
                        <a:pt x="58876" y="49296"/>
                        <a:pt x="50684" y="63266"/>
                        <a:pt x="33942" y="73025"/>
                      </a:cubicBezTo>
                      <a:cubicBezTo>
                        <a:pt x="17200" y="63266"/>
                        <a:pt x="9009" y="49296"/>
                        <a:pt x="5083" y="39282"/>
                      </a:cubicBezTo>
                      <a:cubicBezTo>
                        <a:pt x="1114" y="29156"/>
                        <a:pt x="586" y="20930"/>
                        <a:pt x="530" y="19759"/>
                      </a:cubicBezTo>
                      <a:cubicBezTo>
                        <a:pt x="9423" y="13820"/>
                        <a:pt x="17060" y="9839"/>
                        <a:pt x="23204" y="6636"/>
                      </a:cubicBezTo>
                      <a:cubicBezTo>
                        <a:pt x="27463" y="4416"/>
                        <a:pt x="31152" y="2492"/>
                        <a:pt x="33943" y="576"/>
                      </a:cubicBezTo>
                      <a:close/>
                      <a:moveTo>
                        <a:pt x="33942" y="1"/>
                      </a:moveTo>
                      <a:cubicBezTo>
                        <a:pt x="33890" y="1"/>
                        <a:pt x="33839" y="16"/>
                        <a:pt x="33795" y="47"/>
                      </a:cubicBezTo>
                      <a:cubicBezTo>
                        <a:pt x="31014" y="1977"/>
                        <a:pt x="27460" y="3830"/>
                        <a:pt x="22962" y="6174"/>
                      </a:cubicBezTo>
                      <a:cubicBezTo>
                        <a:pt x="16780" y="9397"/>
                        <a:pt x="9086" y="13407"/>
                        <a:pt x="118" y="19407"/>
                      </a:cubicBezTo>
                      <a:cubicBezTo>
                        <a:pt x="44" y="19457"/>
                        <a:pt x="1" y="19541"/>
                        <a:pt x="3" y="19631"/>
                      </a:cubicBezTo>
                      <a:cubicBezTo>
                        <a:pt x="6" y="19718"/>
                        <a:pt x="294" y="28484"/>
                        <a:pt x="4590" y="39452"/>
                      </a:cubicBezTo>
                      <a:cubicBezTo>
                        <a:pt x="8556" y="49575"/>
                        <a:pt x="16846" y="63709"/>
                        <a:pt x="33811" y="73550"/>
                      </a:cubicBezTo>
                      <a:cubicBezTo>
                        <a:pt x="33851" y="73573"/>
                        <a:pt x="33896" y="73585"/>
                        <a:pt x="33942" y="73585"/>
                      </a:cubicBezTo>
                      <a:cubicBezTo>
                        <a:pt x="33988" y="73585"/>
                        <a:pt x="34033" y="73574"/>
                        <a:pt x="34073" y="73551"/>
                      </a:cubicBezTo>
                      <a:cubicBezTo>
                        <a:pt x="51040" y="63709"/>
                        <a:pt x="59329" y="49577"/>
                        <a:pt x="63294" y="39452"/>
                      </a:cubicBezTo>
                      <a:cubicBezTo>
                        <a:pt x="67592" y="28484"/>
                        <a:pt x="67880" y="19719"/>
                        <a:pt x="67883" y="19632"/>
                      </a:cubicBezTo>
                      <a:cubicBezTo>
                        <a:pt x="67885" y="19543"/>
                        <a:pt x="67841" y="19458"/>
                        <a:pt x="67766" y="19408"/>
                      </a:cubicBezTo>
                      <a:cubicBezTo>
                        <a:pt x="58755" y="13379"/>
                        <a:pt x="51047" y="9359"/>
                        <a:pt x="44855" y="6128"/>
                      </a:cubicBezTo>
                      <a:cubicBezTo>
                        <a:pt x="40573" y="3894"/>
                        <a:pt x="36874" y="1965"/>
                        <a:pt x="34090" y="47"/>
                      </a:cubicBezTo>
                      <a:cubicBezTo>
                        <a:pt x="34046" y="16"/>
                        <a:pt x="33994" y="1"/>
                        <a:pt x="3394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9" name="Google Shape;219;p29"/>
                <p:cNvSpPr/>
                <p:nvPr/>
              </p:nvSpPr>
              <p:spPr>
                <a:xfrm>
                  <a:off x="-4336800" y="480375"/>
                  <a:ext cx="842025" cy="1826600"/>
                </a:xfrm>
                <a:custGeom>
                  <a:avLst/>
                  <a:gdLst/>
                  <a:ahLst/>
                  <a:cxnLst/>
                  <a:rect l="l" t="t" r="r" b="b"/>
                  <a:pathLst>
                    <a:path w="33681" h="73064" extrusionOk="0">
                      <a:moveTo>
                        <a:pt x="0" y="1"/>
                      </a:moveTo>
                      <a:lnTo>
                        <a:pt x="0" y="73064"/>
                      </a:lnTo>
                      <a:cubicBezTo>
                        <a:pt x="32720" y="54085"/>
                        <a:pt x="33680" y="19363"/>
                        <a:pt x="33680" y="19363"/>
                      </a:cubicBezTo>
                      <a:cubicBezTo>
                        <a:pt x="18321" y="9088"/>
                        <a:pt x="6756" y="4654"/>
                        <a:pt x="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0" name="Google Shape;220;p29"/>
                <p:cNvSpPr/>
                <p:nvPr/>
              </p:nvSpPr>
              <p:spPr>
                <a:xfrm>
                  <a:off x="-4343325" y="473825"/>
                  <a:ext cx="855100" cy="1839675"/>
                </a:xfrm>
                <a:custGeom>
                  <a:avLst/>
                  <a:gdLst/>
                  <a:ahLst/>
                  <a:cxnLst/>
                  <a:rect l="l" t="t" r="r" b="b"/>
                  <a:pathLst>
                    <a:path w="34204" h="73587" extrusionOk="0">
                      <a:moveTo>
                        <a:pt x="522" y="753"/>
                      </a:moveTo>
                      <a:cubicBezTo>
                        <a:pt x="3279" y="2597"/>
                        <a:pt x="6840" y="4455"/>
                        <a:pt x="10933" y="6591"/>
                      </a:cubicBezTo>
                      <a:cubicBezTo>
                        <a:pt x="17087" y="9801"/>
                        <a:pt x="24738" y="13792"/>
                        <a:pt x="33675" y="19760"/>
                      </a:cubicBezTo>
                      <a:cubicBezTo>
                        <a:pt x="33619" y="20931"/>
                        <a:pt x="33091" y="29157"/>
                        <a:pt x="29122" y="39283"/>
                      </a:cubicBezTo>
                      <a:cubicBezTo>
                        <a:pt x="25215" y="49245"/>
                        <a:pt x="17088" y="63122"/>
                        <a:pt x="522" y="72873"/>
                      </a:cubicBezTo>
                      <a:lnTo>
                        <a:pt x="522" y="753"/>
                      </a:lnTo>
                      <a:close/>
                      <a:moveTo>
                        <a:pt x="262" y="1"/>
                      </a:moveTo>
                      <a:cubicBezTo>
                        <a:pt x="127" y="1"/>
                        <a:pt x="1" y="108"/>
                        <a:pt x="1" y="261"/>
                      </a:cubicBezTo>
                      <a:lnTo>
                        <a:pt x="1" y="73326"/>
                      </a:lnTo>
                      <a:cubicBezTo>
                        <a:pt x="1" y="73419"/>
                        <a:pt x="51" y="73505"/>
                        <a:pt x="132" y="73552"/>
                      </a:cubicBezTo>
                      <a:cubicBezTo>
                        <a:pt x="170" y="73574"/>
                        <a:pt x="215" y="73586"/>
                        <a:pt x="261" y="73586"/>
                      </a:cubicBezTo>
                      <a:cubicBezTo>
                        <a:pt x="307" y="73586"/>
                        <a:pt x="352" y="73574"/>
                        <a:pt x="392" y="73551"/>
                      </a:cubicBezTo>
                      <a:cubicBezTo>
                        <a:pt x="17359" y="63710"/>
                        <a:pt x="25648" y="49576"/>
                        <a:pt x="29613" y="39453"/>
                      </a:cubicBezTo>
                      <a:cubicBezTo>
                        <a:pt x="33911" y="28485"/>
                        <a:pt x="34199" y="19719"/>
                        <a:pt x="34202" y="19632"/>
                      </a:cubicBezTo>
                      <a:cubicBezTo>
                        <a:pt x="34204" y="19542"/>
                        <a:pt x="34160" y="19459"/>
                        <a:pt x="34085" y="19408"/>
                      </a:cubicBezTo>
                      <a:cubicBezTo>
                        <a:pt x="25074" y="13379"/>
                        <a:pt x="17366" y="9359"/>
                        <a:pt x="11174" y="6129"/>
                      </a:cubicBezTo>
                      <a:cubicBezTo>
                        <a:pt x="6892" y="3895"/>
                        <a:pt x="3193" y="1965"/>
                        <a:pt x="409" y="47"/>
                      </a:cubicBezTo>
                      <a:cubicBezTo>
                        <a:pt x="363" y="15"/>
                        <a:pt x="312" y="1"/>
                        <a:pt x="26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1" name="Google Shape;221;p29"/>
                <p:cNvSpPr/>
                <p:nvPr/>
              </p:nvSpPr>
              <p:spPr>
                <a:xfrm>
                  <a:off x="-5885150" y="1423975"/>
                  <a:ext cx="3088200" cy="199900"/>
                </a:xfrm>
                <a:custGeom>
                  <a:avLst/>
                  <a:gdLst/>
                  <a:ahLst/>
                  <a:cxnLst/>
                  <a:rect l="l" t="t" r="r" b="b"/>
                  <a:pathLst>
                    <a:path w="123528" h="7996" extrusionOk="0">
                      <a:moveTo>
                        <a:pt x="0" y="0"/>
                      </a:moveTo>
                      <a:lnTo>
                        <a:pt x="0" y="7996"/>
                      </a:lnTo>
                      <a:lnTo>
                        <a:pt x="123528" y="7996"/>
                      </a:lnTo>
                      <a:lnTo>
                        <a:pt x="123528"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2" name="Google Shape;222;p29"/>
                <p:cNvSpPr/>
                <p:nvPr/>
              </p:nvSpPr>
              <p:spPr>
                <a:xfrm>
                  <a:off x="-5891675" y="1417425"/>
                  <a:ext cx="3101250" cy="212975"/>
                </a:xfrm>
                <a:custGeom>
                  <a:avLst/>
                  <a:gdLst/>
                  <a:ahLst/>
                  <a:cxnLst/>
                  <a:rect l="l" t="t" r="r" b="b"/>
                  <a:pathLst>
                    <a:path w="124050" h="8519" extrusionOk="0">
                      <a:moveTo>
                        <a:pt x="123529" y="521"/>
                      </a:moveTo>
                      <a:lnTo>
                        <a:pt x="123529" y="7998"/>
                      </a:lnTo>
                      <a:lnTo>
                        <a:pt x="522" y="7998"/>
                      </a:lnTo>
                      <a:lnTo>
                        <a:pt x="522" y="521"/>
                      </a:lnTo>
                      <a:close/>
                      <a:moveTo>
                        <a:pt x="261" y="1"/>
                      </a:moveTo>
                      <a:cubicBezTo>
                        <a:pt x="117" y="1"/>
                        <a:pt x="1" y="118"/>
                        <a:pt x="1" y="261"/>
                      </a:cubicBezTo>
                      <a:lnTo>
                        <a:pt x="1" y="8258"/>
                      </a:lnTo>
                      <a:cubicBezTo>
                        <a:pt x="1" y="8401"/>
                        <a:pt x="117" y="8518"/>
                        <a:pt x="261" y="8518"/>
                      </a:cubicBezTo>
                      <a:lnTo>
                        <a:pt x="123789" y="8518"/>
                      </a:lnTo>
                      <a:cubicBezTo>
                        <a:pt x="123933" y="8518"/>
                        <a:pt x="124049" y="8401"/>
                        <a:pt x="124049" y="8258"/>
                      </a:cubicBezTo>
                      <a:lnTo>
                        <a:pt x="124049" y="261"/>
                      </a:lnTo>
                      <a:cubicBezTo>
                        <a:pt x="124049" y="118"/>
                        <a:pt x="123933" y="1"/>
                        <a:pt x="12378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3" name="Google Shape;223;p29"/>
                <p:cNvSpPr/>
                <p:nvPr/>
              </p:nvSpPr>
              <p:spPr>
                <a:xfrm>
                  <a:off x="-5865750"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6" y="1623"/>
                        <a:pt x="1657" y="1260"/>
                        <a:pt x="1657" y="812"/>
                      </a:cubicBezTo>
                      <a:cubicBezTo>
                        <a:pt x="1657" y="364"/>
                        <a:pt x="1286"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4" name="Google Shape;224;p29"/>
                <p:cNvSpPr/>
                <p:nvPr/>
              </p:nvSpPr>
              <p:spPr>
                <a:xfrm>
                  <a:off x="-5784650" y="1435375"/>
                  <a:ext cx="41475" cy="40600"/>
                </a:xfrm>
                <a:custGeom>
                  <a:avLst/>
                  <a:gdLst/>
                  <a:ahLst/>
                  <a:cxnLst/>
                  <a:rect l="l" t="t" r="r" b="b"/>
                  <a:pathLst>
                    <a:path w="1659" h="1624" extrusionOk="0">
                      <a:moveTo>
                        <a:pt x="830" y="1"/>
                      </a:moveTo>
                      <a:cubicBezTo>
                        <a:pt x="372" y="1"/>
                        <a:pt x="1" y="364"/>
                        <a:pt x="1" y="812"/>
                      </a:cubicBezTo>
                      <a:cubicBezTo>
                        <a:pt x="1" y="1260"/>
                        <a:pt x="372" y="1623"/>
                        <a:pt x="830" y="1623"/>
                      </a:cubicBezTo>
                      <a:cubicBezTo>
                        <a:pt x="1286" y="1623"/>
                        <a:pt x="1658" y="1260"/>
                        <a:pt x="1658" y="812"/>
                      </a:cubicBezTo>
                      <a:cubicBezTo>
                        <a:pt x="1658" y="364"/>
                        <a:pt x="1288"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5" name="Google Shape;225;p29"/>
                <p:cNvSpPr/>
                <p:nvPr/>
              </p:nvSpPr>
              <p:spPr>
                <a:xfrm>
                  <a:off x="-5703525"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6" name="Google Shape;226;p29"/>
                <p:cNvSpPr/>
                <p:nvPr/>
              </p:nvSpPr>
              <p:spPr>
                <a:xfrm>
                  <a:off x="-5622425" y="1435375"/>
                  <a:ext cx="41475" cy="40600"/>
                </a:xfrm>
                <a:custGeom>
                  <a:avLst/>
                  <a:gdLst/>
                  <a:ahLst/>
                  <a:cxnLst/>
                  <a:rect l="l" t="t" r="r" b="b"/>
                  <a:pathLst>
                    <a:path w="1659" h="1624" extrusionOk="0">
                      <a:moveTo>
                        <a:pt x="829" y="1"/>
                      </a:moveTo>
                      <a:cubicBezTo>
                        <a:pt x="371" y="1"/>
                        <a:pt x="1" y="364"/>
                        <a:pt x="1" y="812"/>
                      </a:cubicBezTo>
                      <a:cubicBezTo>
                        <a:pt x="1" y="1260"/>
                        <a:pt x="371" y="1623"/>
                        <a:pt x="829" y="1623"/>
                      </a:cubicBezTo>
                      <a:cubicBezTo>
                        <a:pt x="1287" y="1623"/>
                        <a:pt x="1658" y="1260"/>
                        <a:pt x="1658" y="812"/>
                      </a:cubicBezTo>
                      <a:cubicBezTo>
                        <a:pt x="1658"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7" name="Google Shape;227;p29"/>
                <p:cNvSpPr/>
                <p:nvPr/>
              </p:nvSpPr>
              <p:spPr>
                <a:xfrm>
                  <a:off x="-5541325" y="1435375"/>
                  <a:ext cx="41475" cy="40600"/>
                </a:xfrm>
                <a:custGeom>
                  <a:avLst/>
                  <a:gdLst/>
                  <a:ahLst/>
                  <a:cxnLst/>
                  <a:rect l="l" t="t" r="r" b="b"/>
                  <a:pathLst>
                    <a:path w="1659" h="1624" extrusionOk="0">
                      <a:moveTo>
                        <a:pt x="830" y="1"/>
                      </a:moveTo>
                      <a:cubicBezTo>
                        <a:pt x="372" y="1"/>
                        <a:pt x="1" y="364"/>
                        <a:pt x="1" y="812"/>
                      </a:cubicBezTo>
                      <a:cubicBezTo>
                        <a:pt x="1" y="1260"/>
                        <a:pt x="372" y="1623"/>
                        <a:pt x="830" y="1623"/>
                      </a:cubicBezTo>
                      <a:cubicBezTo>
                        <a:pt x="1287" y="1623"/>
                        <a:pt x="1658" y="1260"/>
                        <a:pt x="1658" y="812"/>
                      </a:cubicBezTo>
                      <a:cubicBezTo>
                        <a:pt x="1658" y="364"/>
                        <a:pt x="1288"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8" name="Google Shape;228;p29"/>
                <p:cNvSpPr/>
                <p:nvPr/>
              </p:nvSpPr>
              <p:spPr>
                <a:xfrm>
                  <a:off x="-5460200"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9" name="Google Shape;229;p29"/>
                <p:cNvSpPr/>
                <p:nvPr/>
              </p:nvSpPr>
              <p:spPr>
                <a:xfrm>
                  <a:off x="-5379100" y="1435375"/>
                  <a:ext cx="41475" cy="40600"/>
                </a:xfrm>
                <a:custGeom>
                  <a:avLst/>
                  <a:gdLst/>
                  <a:ahLst/>
                  <a:cxnLst/>
                  <a:rect l="l" t="t" r="r" b="b"/>
                  <a:pathLst>
                    <a:path w="1659" h="1624" extrusionOk="0">
                      <a:moveTo>
                        <a:pt x="830" y="1"/>
                      </a:moveTo>
                      <a:cubicBezTo>
                        <a:pt x="373" y="1"/>
                        <a:pt x="1" y="364"/>
                        <a:pt x="1" y="812"/>
                      </a:cubicBezTo>
                      <a:cubicBezTo>
                        <a:pt x="1" y="1260"/>
                        <a:pt x="373" y="1623"/>
                        <a:pt x="830" y="1623"/>
                      </a:cubicBezTo>
                      <a:cubicBezTo>
                        <a:pt x="1287" y="1623"/>
                        <a:pt x="1659" y="1260"/>
                        <a:pt x="1659" y="812"/>
                      </a:cubicBezTo>
                      <a:cubicBezTo>
                        <a:pt x="1659" y="364"/>
                        <a:pt x="1288"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 name="Google Shape;230;p29"/>
                <p:cNvSpPr/>
                <p:nvPr/>
              </p:nvSpPr>
              <p:spPr>
                <a:xfrm>
                  <a:off x="-5297950" y="1435375"/>
                  <a:ext cx="41425" cy="40600"/>
                </a:xfrm>
                <a:custGeom>
                  <a:avLst/>
                  <a:gdLst/>
                  <a:ahLst/>
                  <a:cxnLst/>
                  <a:rect l="l" t="t" r="r" b="b"/>
                  <a:pathLst>
                    <a:path w="1657" h="1624" extrusionOk="0">
                      <a:moveTo>
                        <a:pt x="828" y="1"/>
                      </a:moveTo>
                      <a:cubicBezTo>
                        <a:pt x="371" y="1"/>
                        <a:pt x="0" y="364"/>
                        <a:pt x="0" y="812"/>
                      </a:cubicBezTo>
                      <a:cubicBezTo>
                        <a:pt x="0" y="1260"/>
                        <a:pt x="371" y="1623"/>
                        <a:pt x="828" y="1623"/>
                      </a:cubicBezTo>
                      <a:cubicBezTo>
                        <a:pt x="1286" y="1623"/>
                        <a:pt x="1657" y="1260"/>
                        <a:pt x="1657" y="812"/>
                      </a:cubicBezTo>
                      <a:cubicBezTo>
                        <a:pt x="1657" y="364"/>
                        <a:pt x="1286" y="1"/>
                        <a:pt x="828"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1" name="Google Shape;231;p29"/>
                <p:cNvSpPr/>
                <p:nvPr/>
              </p:nvSpPr>
              <p:spPr>
                <a:xfrm>
                  <a:off x="-5216850" y="1435375"/>
                  <a:ext cx="41450" cy="40600"/>
                </a:xfrm>
                <a:custGeom>
                  <a:avLst/>
                  <a:gdLst/>
                  <a:ahLst/>
                  <a:cxnLst/>
                  <a:rect l="l" t="t" r="r" b="b"/>
                  <a:pathLst>
                    <a:path w="1658" h="1624" extrusionOk="0">
                      <a:moveTo>
                        <a:pt x="828" y="1"/>
                      </a:moveTo>
                      <a:cubicBezTo>
                        <a:pt x="371" y="1"/>
                        <a:pt x="0" y="364"/>
                        <a:pt x="0" y="812"/>
                      </a:cubicBezTo>
                      <a:cubicBezTo>
                        <a:pt x="0" y="1260"/>
                        <a:pt x="371" y="1623"/>
                        <a:pt x="828" y="1623"/>
                      </a:cubicBezTo>
                      <a:cubicBezTo>
                        <a:pt x="1286" y="1623"/>
                        <a:pt x="1658" y="1260"/>
                        <a:pt x="1658" y="812"/>
                      </a:cubicBezTo>
                      <a:cubicBezTo>
                        <a:pt x="1658" y="364"/>
                        <a:pt x="1286" y="1"/>
                        <a:pt x="828"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2" name="Google Shape;232;p29"/>
                <p:cNvSpPr/>
                <p:nvPr/>
              </p:nvSpPr>
              <p:spPr>
                <a:xfrm>
                  <a:off x="-5135750" y="1435375"/>
                  <a:ext cx="41450" cy="40600"/>
                </a:xfrm>
                <a:custGeom>
                  <a:avLst/>
                  <a:gdLst/>
                  <a:ahLst/>
                  <a:cxnLst/>
                  <a:rect l="l" t="t" r="r" b="b"/>
                  <a:pathLst>
                    <a:path w="1658" h="1624" extrusionOk="0">
                      <a:moveTo>
                        <a:pt x="830" y="1"/>
                      </a:moveTo>
                      <a:cubicBezTo>
                        <a:pt x="372" y="1"/>
                        <a:pt x="0" y="364"/>
                        <a:pt x="0" y="812"/>
                      </a:cubicBezTo>
                      <a:cubicBezTo>
                        <a:pt x="0" y="1260"/>
                        <a:pt x="372" y="1623"/>
                        <a:pt x="830" y="1623"/>
                      </a:cubicBezTo>
                      <a:cubicBezTo>
                        <a:pt x="1287" y="1623"/>
                        <a:pt x="1658" y="1260"/>
                        <a:pt x="1658" y="812"/>
                      </a:cubicBezTo>
                      <a:cubicBezTo>
                        <a:pt x="1658" y="364"/>
                        <a:pt x="1287"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3" name="Google Shape;233;p29"/>
                <p:cNvSpPr/>
                <p:nvPr/>
              </p:nvSpPr>
              <p:spPr>
                <a:xfrm>
                  <a:off x="-5054625" y="1435375"/>
                  <a:ext cx="41475" cy="40600"/>
                </a:xfrm>
                <a:custGeom>
                  <a:avLst/>
                  <a:gdLst/>
                  <a:ahLst/>
                  <a:cxnLst/>
                  <a:rect l="l" t="t" r="r" b="b"/>
                  <a:pathLst>
                    <a:path w="1659" h="1624" extrusionOk="0">
                      <a:moveTo>
                        <a:pt x="829" y="1"/>
                      </a:moveTo>
                      <a:cubicBezTo>
                        <a:pt x="371" y="1"/>
                        <a:pt x="0" y="364"/>
                        <a:pt x="0" y="812"/>
                      </a:cubicBezTo>
                      <a:cubicBezTo>
                        <a:pt x="0" y="1260"/>
                        <a:pt x="371" y="1623"/>
                        <a:pt x="829" y="1623"/>
                      </a:cubicBezTo>
                      <a:cubicBezTo>
                        <a:pt x="1286" y="1623"/>
                        <a:pt x="1658" y="1260"/>
                        <a:pt x="1658" y="812"/>
                      </a:cubicBezTo>
                      <a:cubicBezTo>
                        <a:pt x="1658" y="364"/>
                        <a:pt x="1286"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4" name="Google Shape;234;p29"/>
                <p:cNvSpPr/>
                <p:nvPr/>
              </p:nvSpPr>
              <p:spPr>
                <a:xfrm>
                  <a:off x="-4973525" y="1435375"/>
                  <a:ext cx="41475" cy="40600"/>
                </a:xfrm>
                <a:custGeom>
                  <a:avLst/>
                  <a:gdLst/>
                  <a:ahLst/>
                  <a:cxnLst/>
                  <a:rect l="l" t="t" r="r" b="b"/>
                  <a:pathLst>
                    <a:path w="1659" h="1624" extrusionOk="0">
                      <a:moveTo>
                        <a:pt x="830" y="1"/>
                      </a:moveTo>
                      <a:cubicBezTo>
                        <a:pt x="372" y="1"/>
                        <a:pt x="0" y="364"/>
                        <a:pt x="0" y="812"/>
                      </a:cubicBezTo>
                      <a:cubicBezTo>
                        <a:pt x="0" y="1260"/>
                        <a:pt x="372" y="1623"/>
                        <a:pt x="830" y="1623"/>
                      </a:cubicBezTo>
                      <a:cubicBezTo>
                        <a:pt x="1286" y="1623"/>
                        <a:pt x="1658" y="1260"/>
                        <a:pt x="1658" y="812"/>
                      </a:cubicBezTo>
                      <a:cubicBezTo>
                        <a:pt x="1658" y="364"/>
                        <a:pt x="1286"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 name="Google Shape;235;p29"/>
                <p:cNvSpPr/>
                <p:nvPr/>
              </p:nvSpPr>
              <p:spPr>
                <a:xfrm>
                  <a:off x="-4892400"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 name="Google Shape;236;p29"/>
                <p:cNvSpPr/>
                <p:nvPr/>
              </p:nvSpPr>
              <p:spPr>
                <a:xfrm>
                  <a:off x="-4811300"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 name="Google Shape;237;p29"/>
                <p:cNvSpPr/>
                <p:nvPr/>
              </p:nvSpPr>
              <p:spPr>
                <a:xfrm>
                  <a:off x="-5865750"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6" y="1623"/>
                        <a:pt x="1657" y="1259"/>
                        <a:pt x="1657" y="811"/>
                      </a:cubicBezTo>
                      <a:cubicBezTo>
                        <a:pt x="1657" y="363"/>
                        <a:pt x="1286"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8" name="Google Shape;238;p29"/>
                <p:cNvSpPr/>
                <p:nvPr/>
              </p:nvSpPr>
              <p:spPr>
                <a:xfrm>
                  <a:off x="-5784650" y="1564475"/>
                  <a:ext cx="41475" cy="40575"/>
                </a:xfrm>
                <a:custGeom>
                  <a:avLst/>
                  <a:gdLst/>
                  <a:ahLst/>
                  <a:cxnLst/>
                  <a:rect l="l" t="t" r="r" b="b"/>
                  <a:pathLst>
                    <a:path w="1659" h="1623" extrusionOk="0">
                      <a:moveTo>
                        <a:pt x="830" y="0"/>
                      </a:moveTo>
                      <a:cubicBezTo>
                        <a:pt x="372" y="0"/>
                        <a:pt x="1" y="363"/>
                        <a:pt x="1" y="811"/>
                      </a:cubicBezTo>
                      <a:cubicBezTo>
                        <a:pt x="1" y="1259"/>
                        <a:pt x="372" y="1623"/>
                        <a:pt x="830" y="1623"/>
                      </a:cubicBezTo>
                      <a:cubicBezTo>
                        <a:pt x="1286" y="1623"/>
                        <a:pt x="1658" y="1259"/>
                        <a:pt x="1658" y="811"/>
                      </a:cubicBezTo>
                      <a:cubicBezTo>
                        <a:pt x="1658" y="363"/>
                        <a:pt x="1288"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9" name="Google Shape;239;p29"/>
                <p:cNvSpPr/>
                <p:nvPr/>
              </p:nvSpPr>
              <p:spPr>
                <a:xfrm>
                  <a:off x="-5703525"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0" name="Google Shape;240;p29"/>
                <p:cNvSpPr/>
                <p:nvPr/>
              </p:nvSpPr>
              <p:spPr>
                <a:xfrm>
                  <a:off x="-5622425" y="1564475"/>
                  <a:ext cx="41475" cy="40575"/>
                </a:xfrm>
                <a:custGeom>
                  <a:avLst/>
                  <a:gdLst/>
                  <a:ahLst/>
                  <a:cxnLst/>
                  <a:rect l="l" t="t" r="r" b="b"/>
                  <a:pathLst>
                    <a:path w="1659" h="1623" extrusionOk="0">
                      <a:moveTo>
                        <a:pt x="829" y="0"/>
                      </a:moveTo>
                      <a:cubicBezTo>
                        <a:pt x="371" y="0"/>
                        <a:pt x="1" y="363"/>
                        <a:pt x="1" y="811"/>
                      </a:cubicBezTo>
                      <a:cubicBezTo>
                        <a:pt x="1" y="1259"/>
                        <a:pt x="371" y="1623"/>
                        <a:pt x="829" y="1623"/>
                      </a:cubicBezTo>
                      <a:cubicBezTo>
                        <a:pt x="1287" y="1623"/>
                        <a:pt x="1658" y="1259"/>
                        <a:pt x="1658" y="811"/>
                      </a:cubicBezTo>
                      <a:cubicBezTo>
                        <a:pt x="1658"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1" name="Google Shape;241;p29"/>
                <p:cNvSpPr/>
                <p:nvPr/>
              </p:nvSpPr>
              <p:spPr>
                <a:xfrm>
                  <a:off x="-5541325" y="1564475"/>
                  <a:ext cx="41475" cy="40575"/>
                </a:xfrm>
                <a:custGeom>
                  <a:avLst/>
                  <a:gdLst/>
                  <a:ahLst/>
                  <a:cxnLst/>
                  <a:rect l="l" t="t" r="r" b="b"/>
                  <a:pathLst>
                    <a:path w="1659" h="1623" extrusionOk="0">
                      <a:moveTo>
                        <a:pt x="830" y="0"/>
                      </a:moveTo>
                      <a:cubicBezTo>
                        <a:pt x="372" y="0"/>
                        <a:pt x="1" y="363"/>
                        <a:pt x="1" y="811"/>
                      </a:cubicBezTo>
                      <a:cubicBezTo>
                        <a:pt x="1" y="1259"/>
                        <a:pt x="372" y="1623"/>
                        <a:pt x="830" y="1623"/>
                      </a:cubicBezTo>
                      <a:cubicBezTo>
                        <a:pt x="1287" y="1623"/>
                        <a:pt x="1658" y="1259"/>
                        <a:pt x="1658" y="811"/>
                      </a:cubicBezTo>
                      <a:cubicBezTo>
                        <a:pt x="1658" y="363"/>
                        <a:pt x="1288"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2" name="Google Shape;242;p29"/>
                <p:cNvSpPr/>
                <p:nvPr/>
              </p:nvSpPr>
              <p:spPr>
                <a:xfrm>
                  <a:off x="-5460200"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3" name="Google Shape;243;p29"/>
                <p:cNvSpPr/>
                <p:nvPr/>
              </p:nvSpPr>
              <p:spPr>
                <a:xfrm>
                  <a:off x="-5379100" y="1564475"/>
                  <a:ext cx="41475" cy="40575"/>
                </a:xfrm>
                <a:custGeom>
                  <a:avLst/>
                  <a:gdLst/>
                  <a:ahLst/>
                  <a:cxnLst/>
                  <a:rect l="l" t="t" r="r" b="b"/>
                  <a:pathLst>
                    <a:path w="1659" h="1623" extrusionOk="0">
                      <a:moveTo>
                        <a:pt x="830" y="0"/>
                      </a:moveTo>
                      <a:cubicBezTo>
                        <a:pt x="373" y="0"/>
                        <a:pt x="1" y="363"/>
                        <a:pt x="1" y="811"/>
                      </a:cubicBezTo>
                      <a:cubicBezTo>
                        <a:pt x="1" y="1259"/>
                        <a:pt x="373" y="1623"/>
                        <a:pt x="830" y="1623"/>
                      </a:cubicBezTo>
                      <a:cubicBezTo>
                        <a:pt x="1287" y="1623"/>
                        <a:pt x="1659" y="1259"/>
                        <a:pt x="1659" y="811"/>
                      </a:cubicBezTo>
                      <a:cubicBezTo>
                        <a:pt x="1659" y="363"/>
                        <a:pt x="1288"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4" name="Google Shape;244;p29"/>
                <p:cNvSpPr/>
                <p:nvPr/>
              </p:nvSpPr>
              <p:spPr>
                <a:xfrm>
                  <a:off x="-5297950" y="1564475"/>
                  <a:ext cx="41425" cy="40575"/>
                </a:xfrm>
                <a:custGeom>
                  <a:avLst/>
                  <a:gdLst/>
                  <a:ahLst/>
                  <a:cxnLst/>
                  <a:rect l="l" t="t" r="r" b="b"/>
                  <a:pathLst>
                    <a:path w="1657" h="1623" extrusionOk="0">
                      <a:moveTo>
                        <a:pt x="828" y="0"/>
                      </a:moveTo>
                      <a:cubicBezTo>
                        <a:pt x="371" y="0"/>
                        <a:pt x="0" y="363"/>
                        <a:pt x="0" y="811"/>
                      </a:cubicBezTo>
                      <a:cubicBezTo>
                        <a:pt x="0" y="1259"/>
                        <a:pt x="371" y="1623"/>
                        <a:pt x="828" y="1623"/>
                      </a:cubicBezTo>
                      <a:cubicBezTo>
                        <a:pt x="1286" y="1623"/>
                        <a:pt x="1657" y="1259"/>
                        <a:pt x="1657" y="811"/>
                      </a:cubicBezTo>
                      <a:cubicBezTo>
                        <a:pt x="1657" y="363"/>
                        <a:pt x="1286" y="0"/>
                        <a:pt x="828"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5" name="Google Shape;245;p29"/>
                <p:cNvSpPr/>
                <p:nvPr/>
              </p:nvSpPr>
              <p:spPr>
                <a:xfrm>
                  <a:off x="-5216850" y="1564475"/>
                  <a:ext cx="41450" cy="40575"/>
                </a:xfrm>
                <a:custGeom>
                  <a:avLst/>
                  <a:gdLst/>
                  <a:ahLst/>
                  <a:cxnLst/>
                  <a:rect l="l" t="t" r="r" b="b"/>
                  <a:pathLst>
                    <a:path w="1658" h="1623" extrusionOk="0">
                      <a:moveTo>
                        <a:pt x="828" y="0"/>
                      </a:moveTo>
                      <a:cubicBezTo>
                        <a:pt x="371" y="0"/>
                        <a:pt x="0" y="363"/>
                        <a:pt x="0" y="811"/>
                      </a:cubicBezTo>
                      <a:cubicBezTo>
                        <a:pt x="0" y="1259"/>
                        <a:pt x="371" y="1623"/>
                        <a:pt x="828" y="1623"/>
                      </a:cubicBezTo>
                      <a:cubicBezTo>
                        <a:pt x="1286" y="1623"/>
                        <a:pt x="1658" y="1259"/>
                        <a:pt x="1658" y="811"/>
                      </a:cubicBezTo>
                      <a:cubicBezTo>
                        <a:pt x="1658" y="363"/>
                        <a:pt x="1286" y="0"/>
                        <a:pt x="828"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6" name="Google Shape;246;p29"/>
                <p:cNvSpPr/>
                <p:nvPr/>
              </p:nvSpPr>
              <p:spPr>
                <a:xfrm>
                  <a:off x="-5135750" y="1564475"/>
                  <a:ext cx="41450" cy="40575"/>
                </a:xfrm>
                <a:custGeom>
                  <a:avLst/>
                  <a:gdLst/>
                  <a:ahLst/>
                  <a:cxnLst/>
                  <a:rect l="l" t="t" r="r" b="b"/>
                  <a:pathLst>
                    <a:path w="1658" h="1623" extrusionOk="0">
                      <a:moveTo>
                        <a:pt x="830" y="0"/>
                      </a:moveTo>
                      <a:cubicBezTo>
                        <a:pt x="372" y="0"/>
                        <a:pt x="0" y="363"/>
                        <a:pt x="0" y="811"/>
                      </a:cubicBezTo>
                      <a:cubicBezTo>
                        <a:pt x="0" y="1259"/>
                        <a:pt x="372" y="1623"/>
                        <a:pt x="830" y="1623"/>
                      </a:cubicBezTo>
                      <a:cubicBezTo>
                        <a:pt x="1287" y="1623"/>
                        <a:pt x="1658" y="1259"/>
                        <a:pt x="1658" y="811"/>
                      </a:cubicBezTo>
                      <a:cubicBezTo>
                        <a:pt x="1658" y="363"/>
                        <a:pt x="1287"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7" name="Google Shape;247;p29"/>
                <p:cNvSpPr/>
                <p:nvPr/>
              </p:nvSpPr>
              <p:spPr>
                <a:xfrm>
                  <a:off x="-5054625" y="1564475"/>
                  <a:ext cx="41475" cy="40575"/>
                </a:xfrm>
                <a:custGeom>
                  <a:avLst/>
                  <a:gdLst/>
                  <a:ahLst/>
                  <a:cxnLst/>
                  <a:rect l="l" t="t" r="r" b="b"/>
                  <a:pathLst>
                    <a:path w="1659" h="1623" extrusionOk="0">
                      <a:moveTo>
                        <a:pt x="829" y="0"/>
                      </a:moveTo>
                      <a:cubicBezTo>
                        <a:pt x="371" y="0"/>
                        <a:pt x="0" y="363"/>
                        <a:pt x="0" y="811"/>
                      </a:cubicBezTo>
                      <a:cubicBezTo>
                        <a:pt x="0" y="1259"/>
                        <a:pt x="371" y="1623"/>
                        <a:pt x="829" y="1623"/>
                      </a:cubicBezTo>
                      <a:cubicBezTo>
                        <a:pt x="1286" y="1623"/>
                        <a:pt x="1658" y="1259"/>
                        <a:pt x="1658" y="811"/>
                      </a:cubicBezTo>
                      <a:cubicBezTo>
                        <a:pt x="1658" y="363"/>
                        <a:pt x="1286"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8" name="Google Shape;248;p29"/>
                <p:cNvSpPr/>
                <p:nvPr/>
              </p:nvSpPr>
              <p:spPr>
                <a:xfrm>
                  <a:off x="-4973525" y="1564475"/>
                  <a:ext cx="41475" cy="40575"/>
                </a:xfrm>
                <a:custGeom>
                  <a:avLst/>
                  <a:gdLst/>
                  <a:ahLst/>
                  <a:cxnLst/>
                  <a:rect l="l" t="t" r="r" b="b"/>
                  <a:pathLst>
                    <a:path w="1659" h="1623" extrusionOk="0">
                      <a:moveTo>
                        <a:pt x="830" y="0"/>
                      </a:moveTo>
                      <a:cubicBezTo>
                        <a:pt x="372" y="0"/>
                        <a:pt x="0" y="363"/>
                        <a:pt x="0" y="811"/>
                      </a:cubicBezTo>
                      <a:cubicBezTo>
                        <a:pt x="0" y="1259"/>
                        <a:pt x="372" y="1623"/>
                        <a:pt x="830" y="1623"/>
                      </a:cubicBezTo>
                      <a:cubicBezTo>
                        <a:pt x="1286" y="1623"/>
                        <a:pt x="1658" y="1259"/>
                        <a:pt x="1658" y="811"/>
                      </a:cubicBezTo>
                      <a:cubicBezTo>
                        <a:pt x="1658" y="363"/>
                        <a:pt x="1286"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9" name="Google Shape;249;p29"/>
                <p:cNvSpPr/>
                <p:nvPr/>
              </p:nvSpPr>
              <p:spPr>
                <a:xfrm>
                  <a:off x="-4892400"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0" name="Google Shape;250;p29"/>
                <p:cNvSpPr/>
                <p:nvPr/>
              </p:nvSpPr>
              <p:spPr>
                <a:xfrm>
                  <a:off x="-4811300"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1" name="Google Shape;251;p29"/>
                <p:cNvSpPr/>
                <p:nvPr/>
              </p:nvSpPr>
              <p:spPr>
                <a:xfrm>
                  <a:off x="-3912550" y="1435375"/>
                  <a:ext cx="41450" cy="40600"/>
                </a:xfrm>
                <a:custGeom>
                  <a:avLst/>
                  <a:gdLst/>
                  <a:ahLst/>
                  <a:cxnLst/>
                  <a:rect l="l" t="t" r="r" b="b"/>
                  <a:pathLst>
                    <a:path w="1658" h="1624" extrusionOk="0">
                      <a:moveTo>
                        <a:pt x="829" y="1"/>
                      </a:moveTo>
                      <a:cubicBezTo>
                        <a:pt x="372" y="1"/>
                        <a:pt x="1" y="364"/>
                        <a:pt x="1" y="812"/>
                      </a:cubicBezTo>
                      <a:cubicBezTo>
                        <a:pt x="1" y="1260"/>
                        <a:pt x="372" y="1623"/>
                        <a:pt x="829" y="1623"/>
                      </a:cubicBezTo>
                      <a:cubicBezTo>
                        <a:pt x="1287" y="1623"/>
                        <a:pt x="1658" y="1260"/>
                        <a:pt x="1658" y="812"/>
                      </a:cubicBezTo>
                      <a:cubicBezTo>
                        <a:pt x="1658"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2" name="Google Shape;252;p29"/>
                <p:cNvSpPr/>
                <p:nvPr/>
              </p:nvSpPr>
              <p:spPr>
                <a:xfrm>
                  <a:off x="-3831450" y="1435375"/>
                  <a:ext cx="41475" cy="40600"/>
                </a:xfrm>
                <a:custGeom>
                  <a:avLst/>
                  <a:gdLst/>
                  <a:ahLst/>
                  <a:cxnLst/>
                  <a:rect l="l" t="t" r="r" b="b"/>
                  <a:pathLst>
                    <a:path w="1659" h="1624" extrusionOk="0">
                      <a:moveTo>
                        <a:pt x="829" y="1"/>
                      </a:moveTo>
                      <a:cubicBezTo>
                        <a:pt x="372" y="1"/>
                        <a:pt x="1" y="364"/>
                        <a:pt x="1" y="812"/>
                      </a:cubicBezTo>
                      <a:cubicBezTo>
                        <a:pt x="1" y="1260"/>
                        <a:pt x="372" y="1623"/>
                        <a:pt x="829" y="1623"/>
                      </a:cubicBezTo>
                      <a:cubicBezTo>
                        <a:pt x="1287" y="1623"/>
                        <a:pt x="1659" y="1260"/>
                        <a:pt x="1659" y="812"/>
                      </a:cubicBezTo>
                      <a:cubicBezTo>
                        <a:pt x="1659"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3" name="Google Shape;253;p29"/>
                <p:cNvSpPr/>
                <p:nvPr/>
              </p:nvSpPr>
              <p:spPr>
                <a:xfrm>
                  <a:off x="-3750350" y="1435375"/>
                  <a:ext cx="41475" cy="40600"/>
                </a:xfrm>
                <a:custGeom>
                  <a:avLst/>
                  <a:gdLst/>
                  <a:ahLst/>
                  <a:cxnLst/>
                  <a:rect l="l" t="t" r="r" b="b"/>
                  <a:pathLst>
                    <a:path w="1659" h="1624" extrusionOk="0">
                      <a:moveTo>
                        <a:pt x="830" y="1"/>
                      </a:moveTo>
                      <a:cubicBezTo>
                        <a:pt x="373" y="1"/>
                        <a:pt x="1" y="364"/>
                        <a:pt x="1" y="812"/>
                      </a:cubicBezTo>
                      <a:cubicBezTo>
                        <a:pt x="1" y="1260"/>
                        <a:pt x="373" y="1623"/>
                        <a:pt x="830" y="1623"/>
                      </a:cubicBezTo>
                      <a:cubicBezTo>
                        <a:pt x="1288" y="1623"/>
                        <a:pt x="1659" y="1260"/>
                        <a:pt x="1659" y="812"/>
                      </a:cubicBezTo>
                      <a:cubicBezTo>
                        <a:pt x="1659" y="364"/>
                        <a:pt x="1288"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4" name="Google Shape;254;p29"/>
                <p:cNvSpPr/>
                <p:nvPr/>
              </p:nvSpPr>
              <p:spPr>
                <a:xfrm>
                  <a:off x="-3669200" y="1435375"/>
                  <a:ext cx="41425" cy="40600"/>
                </a:xfrm>
                <a:custGeom>
                  <a:avLst/>
                  <a:gdLst/>
                  <a:ahLst/>
                  <a:cxnLst/>
                  <a:rect l="l" t="t" r="r" b="b"/>
                  <a:pathLst>
                    <a:path w="1657" h="1624" extrusionOk="0">
                      <a:moveTo>
                        <a:pt x="828" y="1"/>
                      </a:moveTo>
                      <a:cubicBezTo>
                        <a:pt x="371" y="1"/>
                        <a:pt x="0" y="364"/>
                        <a:pt x="0" y="812"/>
                      </a:cubicBezTo>
                      <a:cubicBezTo>
                        <a:pt x="0" y="1260"/>
                        <a:pt x="371" y="1623"/>
                        <a:pt x="828" y="1623"/>
                      </a:cubicBezTo>
                      <a:cubicBezTo>
                        <a:pt x="1286" y="1623"/>
                        <a:pt x="1657" y="1260"/>
                        <a:pt x="1657" y="812"/>
                      </a:cubicBezTo>
                      <a:cubicBezTo>
                        <a:pt x="1657" y="364"/>
                        <a:pt x="1286" y="1"/>
                        <a:pt x="828"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5" name="Google Shape;255;p29"/>
                <p:cNvSpPr/>
                <p:nvPr/>
              </p:nvSpPr>
              <p:spPr>
                <a:xfrm>
                  <a:off x="-3588100" y="1435375"/>
                  <a:ext cx="41450" cy="40600"/>
                </a:xfrm>
                <a:custGeom>
                  <a:avLst/>
                  <a:gdLst/>
                  <a:ahLst/>
                  <a:cxnLst/>
                  <a:rect l="l" t="t" r="r" b="b"/>
                  <a:pathLst>
                    <a:path w="1658" h="1624" extrusionOk="0">
                      <a:moveTo>
                        <a:pt x="828" y="1"/>
                      </a:moveTo>
                      <a:cubicBezTo>
                        <a:pt x="372" y="1"/>
                        <a:pt x="0" y="364"/>
                        <a:pt x="0" y="812"/>
                      </a:cubicBezTo>
                      <a:cubicBezTo>
                        <a:pt x="0" y="1260"/>
                        <a:pt x="372" y="1623"/>
                        <a:pt x="828" y="1623"/>
                      </a:cubicBezTo>
                      <a:cubicBezTo>
                        <a:pt x="1286" y="1623"/>
                        <a:pt x="1658" y="1260"/>
                        <a:pt x="1658" y="812"/>
                      </a:cubicBezTo>
                      <a:cubicBezTo>
                        <a:pt x="1658" y="364"/>
                        <a:pt x="1286" y="1"/>
                        <a:pt x="828"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6" name="Google Shape;256;p29"/>
                <p:cNvSpPr/>
                <p:nvPr/>
              </p:nvSpPr>
              <p:spPr>
                <a:xfrm>
                  <a:off x="-3506975" y="1435375"/>
                  <a:ext cx="41425" cy="40600"/>
                </a:xfrm>
                <a:custGeom>
                  <a:avLst/>
                  <a:gdLst/>
                  <a:ahLst/>
                  <a:cxnLst/>
                  <a:rect l="l" t="t" r="r" b="b"/>
                  <a:pathLst>
                    <a:path w="1657" h="1624" extrusionOk="0">
                      <a:moveTo>
                        <a:pt x="829" y="1"/>
                      </a:moveTo>
                      <a:cubicBezTo>
                        <a:pt x="371" y="1"/>
                        <a:pt x="0" y="364"/>
                        <a:pt x="0" y="812"/>
                      </a:cubicBezTo>
                      <a:cubicBezTo>
                        <a:pt x="0" y="1260"/>
                        <a:pt x="371" y="1623"/>
                        <a:pt x="829" y="1623"/>
                      </a:cubicBezTo>
                      <a:cubicBezTo>
                        <a:pt x="1286" y="1623"/>
                        <a:pt x="1657" y="1260"/>
                        <a:pt x="1657" y="812"/>
                      </a:cubicBezTo>
                      <a:cubicBezTo>
                        <a:pt x="1657" y="364"/>
                        <a:pt x="1286"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7" name="Google Shape;257;p29"/>
                <p:cNvSpPr/>
                <p:nvPr/>
              </p:nvSpPr>
              <p:spPr>
                <a:xfrm>
                  <a:off x="-3425875" y="1435375"/>
                  <a:ext cx="41475" cy="40600"/>
                </a:xfrm>
                <a:custGeom>
                  <a:avLst/>
                  <a:gdLst/>
                  <a:ahLst/>
                  <a:cxnLst/>
                  <a:rect l="l" t="t" r="r" b="b"/>
                  <a:pathLst>
                    <a:path w="1659" h="1624" extrusionOk="0">
                      <a:moveTo>
                        <a:pt x="829" y="1"/>
                      </a:moveTo>
                      <a:cubicBezTo>
                        <a:pt x="371" y="1"/>
                        <a:pt x="0" y="364"/>
                        <a:pt x="0" y="812"/>
                      </a:cubicBezTo>
                      <a:cubicBezTo>
                        <a:pt x="0" y="1260"/>
                        <a:pt x="371" y="1623"/>
                        <a:pt x="829" y="1623"/>
                      </a:cubicBezTo>
                      <a:cubicBezTo>
                        <a:pt x="1286" y="1623"/>
                        <a:pt x="1658" y="1260"/>
                        <a:pt x="1658" y="812"/>
                      </a:cubicBezTo>
                      <a:cubicBezTo>
                        <a:pt x="1658" y="364"/>
                        <a:pt x="1286"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8" name="Google Shape;258;p29"/>
                <p:cNvSpPr/>
                <p:nvPr/>
              </p:nvSpPr>
              <p:spPr>
                <a:xfrm>
                  <a:off x="-3344775" y="1435375"/>
                  <a:ext cx="41475" cy="40600"/>
                </a:xfrm>
                <a:custGeom>
                  <a:avLst/>
                  <a:gdLst/>
                  <a:ahLst/>
                  <a:cxnLst/>
                  <a:rect l="l" t="t" r="r" b="b"/>
                  <a:pathLst>
                    <a:path w="1659" h="1624" extrusionOk="0">
                      <a:moveTo>
                        <a:pt x="830" y="1"/>
                      </a:moveTo>
                      <a:cubicBezTo>
                        <a:pt x="372" y="1"/>
                        <a:pt x="0" y="364"/>
                        <a:pt x="0" y="812"/>
                      </a:cubicBezTo>
                      <a:cubicBezTo>
                        <a:pt x="0" y="1260"/>
                        <a:pt x="372" y="1623"/>
                        <a:pt x="830" y="1623"/>
                      </a:cubicBezTo>
                      <a:cubicBezTo>
                        <a:pt x="1288" y="1623"/>
                        <a:pt x="1658" y="1260"/>
                        <a:pt x="1658" y="812"/>
                      </a:cubicBezTo>
                      <a:cubicBezTo>
                        <a:pt x="1658" y="364"/>
                        <a:pt x="1288"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9" name="Google Shape;259;p29"/>
                <p:cNvSpPr/>
                <p:nvPr/>
              </p:nvSpPr>
              <p:spPr>
                <a:xfrm>
                  <a:off x="-3263650"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0" name="Google Shape;260;p29"/>
                <p:cNvSpPr/>
                <p:nvPr/>
              </p:nvSpPr>
              <p:spPr>
                <a:xfrm>
                  <a:off x="-3182550" y="1435375"/>
                  <a:ext cx="41475" cy="40600"/>
                </a:xfrm>
                <a:custGeom>
                  <a:avLst/>
                  <a:gdLst/>
                  <a:ahLst/>
                  <a:cxnLst/>
                  <a:rect l="l" t="t" r="r" b="b"/>
                  <a:pathLst>
                    <a:path w="1659" h="1624" extrusionOk="0">
                      <a:moveTo>
                        <a:pt x="829" y="1"/>
                      </a:moveTo>
                      <a:cubicBezTo>
                        <a:pt x="372" y="1"/>
                        <a:pt x="1" y="364"/>
                        <a:pt x="1" y="812"/>
                      </a:cubicBezTo>
                      <a:cubicBezTo>
                        <a:pt x="1" y="1260"/>
                        <a:pt x="371" y="1623"/>
                        <a:pt x="829" y="1623"/>
                      </a:cubicBezTo>
                      <a:cubicBezTo>
                        <a:pt x="1287" y="1623"/>
                        <a:pt x="1658" y="1260"/>
                        <a:pt x="1658" y="812"/>
                      </a:cubicBezTo>
                      <a:cubicBezTo>
                        <a:pt x="1658"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1" name="Google Shape;261;p29"/>
                <p:cNvSpPr/>
                <p:nvPr/>
              </p:nvSpPr>
              <p:spPr>
                <a:xfrm>
                  <a:off x="-3101425"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2" name="Google Shape;262;p29"/>
                <p:cNvSpPr/>
                <p:nvPr/>
              </p:nvSpPr>
              <p:spPr>
                <a:xfrm>
                  <a:off x="-3020325" y="1435375"/>
                  <a:ext cx="41475" cy="40600"/>
                </a:xfrm>
                <a:custGeom>
                  <a:avLst/>
                  <a:gdLst/>
                  <a:ahLst/>
                  <a:cxnLst/>
                  <a:rect l="l" t="t" r="r" b="b"/>
                  <a:pathLst>
                    <a:path w="1659" h="1624" extrusionOk="0">
                      <a:moveTo>
                        <a:pt x="829" y="1"/>
                      </a:moveTo>
                      <a:cubicBezTo>
                        <a:pt x="371" y="1"/>
                        <a:pt x="1" y="364"/>
                        <a:pt x="1" y="812"/>
                      </a:cubicBezTo>
                      <a:cubicBezTo>
                        <a:pt x="1" y="1260"/>
                        <a:pt x="371" y="1623"/>
                        <a:pt x="829" y="1623"/>
                      </a:cubicBezTo>
                      <a:cubicBezTo>
                        <a:pt x="1287" y="1623"/>
                        <a:pt x="1659" y="1260"/>
                        <a:pt x="1659" y="812"/>
                      </a:cubicBezTo>
                      <a:cubicBezTo>
                        <a:pt x="1659"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3" name="Google Shape;263;p29"/>
                <p:cNvSpPr/>
                <p:nvPr/>
              </p:nvSpPr>
              <p:spPr>
                <a:xfrm>
                  <a:off x="-2939225" y="1435375"/>
                  <a:ext cx="41475" cy="40600"/>
                </a:xfrm>
                <a:custGeom>
                  <a:avLst/>
                  <a:gdLst/>
                  <a:ahLst/>
                  <a:cxnLst/>
                  <a:rect l="l" t="t" r="r" b="b"/>
                  <a:pathLst>
                    <a:path w="1659" h="1624" extrusionOk="0">
                      <a:moveTo>
                        <a:pt x="830" y="1"/>
                      </a:moveTo>
                      <a:cubicBezTo>
                        <a:pt x="373" y="1"/>
                        <a:pt x="1" y="364"/>
                        <a:pt x="1" y="812"/>
                      </a:cubicBezTo>
                      <a:cubicBezTo>
                        <a:pt x="1" y="1260"/>
                        <a:pt x="373" y="1623"/>
                        <a:pt x="830" y="1623"/>
                      </a:cubicBezTo>
                      <a:cubicBezTo>
                        <a:pt x="1288" y="1623"/>
                        <a:pt x="1659" y="1260"/>
                        <a:pt x="1659" y="812"/>
                      </a:cubicBezTo>
                      <a:cubicBezTo>
                        <a:pt x="1659" y="364"/>
                        <a:pt x="1288"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4" name="Google Shape;264;p29"/>
                <p:cNvSpPr/>
                <p:nvPr/>
              </p:nvSpPr>
              <p:spPr>
                <a:xfrm>
                  <a:off x="-2858075" y="1435375"/>
                  <a:ext cx="41425" cy="40600"/>
                </a:xfrm>
                <a:custGeom>
                  <a:avLst/>
                  <a:gdLst/>
                  <a:ahLst/>
                  <a:cxnLst/>
                  <a:rect l="l" t="t" r="r" b="b"/>
                  <a:pathLst>
                    <a:path w="1657" h="1624" extrusionOk="0">
                      <a:moveTo>
                        <a:pt x="828" y="1"/>
                      </a:moveTo>
                      <a:cubicBezTo>
                        <a:pt x="371" y="1"/>
                        <a:pt x="0" y="364"/>
                        <a:pt x="0" y="812"/>
                      </a:cubicBezTo>
                      <a:cubicBezTo>
                        <a:pt x="0" y="1260"/>
                        <a:pt x="371" y="1623"/>
                        <a:pt x="828" y="1623"/>
                      </a:cubicBezTo>
                      <a:cubicBezTo>
                        <a:pt x="1286" y="1623"/>
                        <a:pt x="1657" y="1260"/>
                        <a:pt x="1657" y="812"/>
                      </a:cubicBezTo>
                      <a:cubicBezTo>
                        <a:pt x="1657" y="364"/>
                        <a:pt x="1286" y="1"/>
                        <a:pt x="828"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5" name="Google Shape;265;p29"/>
                <p:cNvSpPr/>
                <p:nvPr/>
              </p:nvSpPr>
              <p:spPr>
                <a:xfrm>
                  <a:off x="-3912550" y="1564475"/>
                  <a:ext cx="41450" cy="40575"/>
                </a:xfrm>
                <a:custGeom>
                  <a:avLst/>
                  <a:gdLst/>
                  <a:ahLst/>
                  <a:cxnLst/>
                  <a:rect l="l" t="t" r="r" b="b"/>
                  <a:pathLst>
                    <a:path w="1658" h="1623" extrusionOk="0">
                      <a:moveTo>
                        <a:pt x="829" y="0"/>
                      </a:moveTo>
                      <a:cubicBezTo>
                        <a:pt x="372" y="0"/>
                        <a:pt x="1" y="363"/>
                        <a:pt x="1" y="811"/>
                      </a:cubicBezTo>
                      <a:cubicBezTo>
                        <a:pt x="1" y="1259"/>
                        <a:pt x="372" y="1623"/>
                        <a:pt x="829" y="1623"/>
                      </a:cubicBezTo>
                      <a:cubicBezTo>
                        <a:pt x="1287" y="1623"/>
                        <a:pt x="1658" y="1259"/>
                        <a:pt x="1658" y="811"/>
                      </a:cubicBezTo>
                      <a:cubicBezTo>
                        <a:pt x="1658"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6" name="Google Shape;266;p29"/>
                <p:cNvSpPr/>
                <p:nvPr/>
              </p:nvSpPr>
              <p:spPr>
                <a:xfrm>
                  <a:off x="-3831450" y="1564475"/>
                  <a:ext cx="41475" cy="40575"/>
                </a:xfrm>
                <a:custGeom>
                  <a:avLst/>
                  <a:gdLst/>
                  <a:ahLst/>
                  <a:cxnLst/>
                  <a:rect l="l" t="t" r="r" b="b"/>
                  <a:pathLst>
                    <a:path w="1659" h="1623" extrusionOk="0">
                      <a:moveTo>
                        <a:pt x="829" y="0"/>
                      </a:moveTo>
                      <a:cubicBezTo>
                        <a:pt x="372" y="0"/>
                        <a:pt x="1" y="363"/>
                        <a:pt x="1" y="811"/>
                      </a:cubicBezTo>
                      <a:cubicBezTo>
                        <a:pt x="1" y="1259"/>
                        <a:pt x="372" y="1623"/>
                        <a:pt x="829" y="1623"/>
                      </a:cubicBezTo>
                      <a:cubicBezTo>
                        <a:pt x="1287" y="1623"/>
                        <a:pt x="1659" y="1259"/>
                        <a:pt x="1659" y="811"/>
                      </a:cubicBezTo>
                      <a:cubicBezTo>
                        <a:pt x="1659"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7" name="Google Shape;267;p29"/>
                <p:cNvSpPr/>
                <p:nvPr/>
              </p:nvSpPr>
              <p:spPr>
                <a:xfrm>
                  <a:off x="-3750350" y="1564475"/>
                  <a:ext cx="41475" cy="40575"/>
                </a:xfrm>
                <a:custGeom>
                  <a:avLst/>
                  <a:gdLst/>
                  <a:ahLst/>
                  <a:cxnLst/>
                  <a:rect l="l" t="t" r="r" b="b"/>
                  <a:pathLst>
                    <a:path w="1659" h="1623" extrusionOk="0">
                      <a:moveTo>
                        <a:pt x="830" y="0"/>
                      </a:moveTo>
                      <a:cubicBezTo>
                        <a:pt x="373" y="0"/>
                        <a:pt x="1" y="363"/>
                        <a:pt x="1" y="811"/>
                      </a:cubicBezTo>
                      <a:cubicBezTo>
                        <a:pt x="1" y="1259"/>
                        <a:pt x="373" y="1623"/>
                        <a:pt x="830" y="1623"/>
                      </a:cubicBezTo>
                      <a:cubicBezTo>
                        <a:pt x="1288" y="1623"/>
                        <a:pt x="1659" y="1259"/>
                        <a:pt x="1659" y="811"/>
                      </a:cubicBezTo>
                      <a:cubicBezTo>
                        <a:pt x="1659" y="363"/>
                        <a:pt x="1288"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8" name="Google Shape;268;p29"/>
                <p:cNvSpPr/>
                <p:nvPr/>
              </p:nvSpPr>
              <p:spPr>
                <a:xfrm>
                  <a:off x="-3669200" y="1564475"/>
                  <a:ext cx="41425" cy="40575"/>
                </a:xfrm>
                <a:custGeom>
                  <a:avLst/>
                  <a:gdLst/>
                  <a:ahLst/>
                  <a:cxnLst/>
                  <a:rect l="l" t="t" r="r" b="b"/>
                  <a:pathLst>
                    <a:path w="1657" h="1623" extrusionOk="0">
                      <a:moveTo>
                        <a:pt x="828" y="0"/>
                      </a:moveTo>
                      <a:cubicBezTo>
                        <a:pt x="371" y="0"/>
                        <a:pt x="0" y="363"/>
                        <a:pt x="0" y="811"/>
                      </a:cubicBezTo>
                      <a:cubicBezTo>
                        <a:pt x="0" y="1259"/>
                        <a:pt x="371" y="1623"/>
                        <a:pt x="828" y="1623"/>
                      </a:cubicBezTo>
                      <a:cubicBezTo>
                        <a:pt x="1286" y="1623"/>
                        <a:pt x="1657" y="1259"/>
                        <a:pt x="1657" y="811"/>
                      </a:cubicBezTo>
                      <a:cubicBezTo>
                        <a:pt x="1657" y="363"/>
                        <a:pt x="1286" y="0"/>
                        <a:pt x="828"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9" name="Google Shape;269;p29"/>
                <p:cNvSpPr/>
                <p:nvPr/>
              </p:nvSpPr>
              <p:spPr>
                <a:xfrm>
                  <a:off x="-3588100" y="1564475"/>
                  <a:ext cx="41450" cy="40575"/>
                </a:xfrm>
                <a:custGeom>
                  <a:avLst/>
                  <a:gdLst/>
                  <a:ahLst/>
                  <a:cxnLst/>
                  <a:rect l="l" t="t" r="r" b="b"/>
                  <a:pathLst>
                    <a:path w="1658" h="1623" extrusionOk="0">
                      <a:moveTo>
                        <a:pt x="828" y="0"/>
                      </a:moveTo>
                      <a:cubicBezTo>
                        <a:pt x="372" y="0"/>
                        <a:pt x="0" y="363"/>
                        <a:pt x="0" y="811"/>
                      </a:cubicBezTo>
                      <a:cubicBezTo>
                        <a:pt x="0" y="1259"/>
                        <a:pt x="372" y="1623"/>
                        <a:pt x="828" y="1623"/>
                      </a:cubicBezTo>
                      <a:cubicBezTo>
                        <a:pt x="1286" y="1623"/>
                        <a:pt x="1658" y="1259"/>
                        <a:pt x="1658" y="811"/>
                      </a:cubicBezTo>
                      <a:cubicBezTo>
                        <a:pt x="1658" y="363"/>
                        <a:pt x="1286" y="0"/>
                        <a:pt x="828"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0" name="Google Shape;270;p29"/>
                <p:cNvSpPr/>
                <p:nvPr/>
              </p:nvSpPr>
              <p:spPr>
                <a:xfrm>
                  <a:off x="-3506975" y="1564475"/>
                  <a:ext cx="41425" cy="40575"/>
                </a:xfrm>
                <a:custGeom>
                  <a:avLst/>
                  <a:gdLst/>
                  <a:ahLst/>
                  <a:cxnLst/>
                  <a:rect l="l" t="t" r="r" b="b"/>
                  <a:pathLst>
                    <a:path w="1657" h="1623" extrusionOk="0">
                      <a:moveTo>
                        <a:pt x="829" y="0"/>
                      </a:moveTo>
                      <a:cubicBezTo>
                        <a:pt x="371" y="0"/>
                        <a:pt x="0" y="363"/>
                        <a:pt x="0" y="811"/>
                      </a:cubicBezTo>
                      <a:cubicBezTo>
                        <a:pt x="0" y="1259"/>
                        <a:pt x="371" y="1623"/>
                        <a:pt x="829" y="1623"/>
                      </a:cubicBezTo>
                      <a:cubicBezTo>
                        <a:pt x="1286" y="1623"/>
                        <a:pt x="1657" y="1259"/>
                        <a:pt x="1657" y="811"/>
                      </a:cubicBezTo>
                      <a:cubicBezTo>
                        <a:pt x="1657" y="363"/>
                        <a:pt x="1286"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1" name="Google Shape;271;p29"/>
                <p:cNvSpPr/>
                <p:nvPr/>
              </p:nvSpPr>
              <p:spPr>
                <a:xfrm>
                  <a:off x="-3425875" y="1564475"/>
                  <a:ext cx="41475" cy="40575"/>
                </a:xfrm>
                <a:custGeom>
                  <a:avLst/>
                  <a:gdLst/>
                  <a:ahLst/>
                  <a:cxnLst/>
                  <a:rect l="l" t="t" r="r" b="b"/>
                  <a:pathLst>
                    <a:path w="1659" h="1623" extrusionOk="0">
                      <a:moveTo>
                        <a:pt x="829" y="0"/>
                      </a:moveTo>
                      <a:cubicBezTo>
                        <a:pt x="371" y="0"/>
                        <a:pt x="0" y="363"/>
                        <a:pt x="0" y="811"/>
                      </a:cubicBezTo>
                      <a:cubicBezTo>
                        <a:pt x="0" y="1259"/>
                        <a:pt x="371" y="1623"/>
                        <a:pt x="829" y="1623"/>
                      </a:cubicBezTo>
                      <a:cubicBezTo>
                        <a:pt x="1286" y="1623"/>
                        <a:pt x="1658" y="1259"/>
                        <a:pt x="1658" y="811"/>
                      </a:cubicBezTo>
                      <a:cubicBezTo>
                        <a:pt x="1658" y="363"/>
                        <a:pt x="1286"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2" name="Google Shape;272;p29"/>
                <p:cNvSpPr/>
                <p:nvPr/>
              </p:nvSpPr>
              <p:spPr>
                <a:xfrm>
                  <a:off x="-3344775" y="1564475"/>
                  <a:ext cx="41475" cy="40575"/>
                </a:xfrm>
                <a:custGeom>
                  <a:avLst/>
                  <a:gdLst/>
                  <a:ahLst/>
                  <a:cxnLst/>
                  <a:rect l="l" t="t" r="r" b="b"/>
                  <a:pathLst>
                    <a:path w="1659" h="1623" extrusionOk="0">
                      <a:moveTo>
                        <a:pt x="830" y="0"/>
                      </a:moveTo>
                      <a:cubicBezTo>
                        <a:pt x="372" y="0"/>
                        <a:pt x="0" y="363"/>
                        <a:pt x="0" y="811"/>
                      </a:cubicBezTo>
                      <a:cubicBezTo>
                        <a:pt x="0" y="1259"/>
                        <a:pt x="372" y="1623"/>
                        <a:pt x="830" y="1623"/>
                      </a:cubicBezTo>
                      <a:cubicBezTo>
                        <a:pt x="1288" y="1623"/>
                        <a:pt x="1658" y="1259"/>
                        <a:pt x="1658" y="811"/>
                      </a:cubicBezTo>
                      <a:cubicBezTo>
                        <a:pt x="1658" y="363"/>
                        <a:pt x="1288"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3" name="Google Shape;273;p29"/>
                <p:cNvSpPr/>
                <p:nvPr/>
              </p:nvSpPr>
              <p:spPr>
                <a:xfrm>
                  <a:off x="-3263650"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4" name="Google Shape;274;p29"/>
                <p:cNvSpPr/>
                <p:nvPr/>
              </p:nvSpPr>
              <p:spPr>
                <a:xfrm>
                  <a:off x="-3182550" y="1564475"/>
                  <a:ext cx="41475" cy="40575"/>
                </a:xfrm>
                <a:custGeom>
                  <a:avLst/>
                  <a:gdLst/>
                  <a:ahLst/>
                  <a:cxnLst/>
                  <a:rect l="l" t="t" r="r" b="b"/>
                  <a:pathLst>
                    <a:path w="1659" h="1623" extrusionOk="0">
                      <a:moveTo>
                        <a:pt x="829" y="0"/>
                      </a:moveTo>
                      <a:cubicBezTo>
                        <a:pt x="372" y="0"/>
                        <a:pt x="1" y="363"/>
                        <a:pt x="1" y="811"/>
                      </a:cubicBezTo>
                      <a:cubicBezTo>
                        <a:pt x="1" y="1259"/>
                        <a:pt x="371" y="1623"/>
                        <a:pt x="829" y="1623"/>
                      </a:cubicBezTo>
                      <a:cubicBezTo>
                        <a:pt x="1287" y="1623"/>
                        <a:pt x="1658" y="1259"/>
                        <a:pt x="1658" y="811"/>
                      </a:cubicBezTo>
                      <a:cubicBezTo>
                        <a:pt x="1658"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5" name="Google Shape;275;p29"/>
                <p:cNvSpPr/>
                <p:nvPr/>
              </p:nvSpPr>
              <p:spPr>
                <a:xfrm>
                  <a:off x="-3101425"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6" name="Google Shape;276;p29"/>
                <p:cNvSpPr/>
                <p:nvPr/>
              </p:nvSpPr>
              <p:spPr>
                <a:xfrm>
                  <a:off x="-3020325" y="1564475"/>
                  <a:ext cx="41475" cy="40575"/>
                </a:xfrm>
                <a:custGeom>
                  <a:avLst/>
                  <a:gdLst/>
                  <a:ahLst/>
                  <a:cxnLst/>
                  <a:rect l="l" t="t" r="r" b="b"/>
                  <a:pathLst>
                    <a:path w="1659" h="1623" extrusionOk="0">
                      <a:moveTo>
                        <a:pt x="829" y="0"/>
                      </a:moveTo>
                      <a:cubicBezTo>
                        <a:pt x="371" y="0"/>
                        <a:pt x="1" y="363"/>
                        <a:pt x="1" y="811"/>
                      </a:cubicBezTo>
                      <a:cubicBezTo>
                        <a:pt x="1" y="1259"/>
                        <a:pt x="371" y="1623"/>
                        <a:pt x="829" y="1623"/>
                      </a:cubicBezTo>
                      <a:cubicBezTo>
                        <a:pt x="1287" y="1623"/>
                        <a:pt x="1659" y="1259"/>
                        <a:pt x="1659" y="811"/>
                      </a:cubicBezTo>
                      <a:cubicBezTo>
                        <a:pt x="1659"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7" name="Google Shape;277;p29"/>
                <p:cNvSpPr/>
                <p:nvPr/>
              </p:nvSpPr>
              <p:spPr>
                <a:xfrm>
                  <a:off x="-2939225" y="1564475"/>
                  <a:ext cx="41475" cy="40575"/>
                </a:xfrm>
                <a:custGeom>
                  <a:avLst/>
                  <a:gdLst/>
                  <a:ahLst/>
                  <a:cxnLst/>
                  <a:rect l="l" t="t" r="r" b="b"/>
                  <a:pathLst>
                    <a:path w="1659" h="1623" extrusionOk="0">
                      <a:moveTo>
                        <a:pt x="830" y="0"/>
                      </a:moveTo>
                      <a:cubicBezTo>
                        <a:pt x="373" y="0"/>
                        <a:pt x="1" y="363"/>
                        <a:pt x="1" y="811"/>
                      </a:cubicBezTo>
                      <a:cubicBezTo>
                        <a:pt x="1" y="1259"/>
                        <a:pt x="373" y="1623"/>
                        <a:pt x="830" y="1623"/>
                      </a:cubicBezTo>
                      <a:cubicBezTo>
                        <a:pt x="1288" y="1623"/>
                        <a:pt x="1659" y="1259"/>
                        <a:pt x="1659" y="811"/>
                      </a:cubicBezTo>
                      <a:cubicBezTo>
                        <a:pt x="1659" y="363"/>
                        <a:pt x="1288"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8" name="Google Shape;278;p29"/>
                <p:cNvSpPr/>
                <p:nvPr/>
              </p:nvSpPr>
              <p:spPr>
                <a:xfrm>
                  <a:off x="-2858075" y="1564475"/>
                  <a:ext cx="41425" cy="40575"/>
                </a:xfrm>
                <a:custGeom>
                  <a:avLst/>
                  <a:gdLst/>
                  <a:ahLst/>
                  <a:cxnLst/>
                  <a:rect l="l" t="t" r="r" b="b"/>
                  <a:pathLst>
                    <a:path w="1657" h="1623" extrusionOk="0">
                      <a:moveTo>
                        <a:pt x="828" y="0"/>
                      </a:moveTo>
                      <a:cubicBezTo>
                        <a:pt x="371" y="0"/>
                        <a:pt x="0" y="363"/>
                        <a:pt x="0" y="811"/>
                      </a:cubicBezTo>
                      <a:cubicBezTo>
                        <a:pt x="0" y="1259"/>
                        <a:pt x="371" y="1623"/>
                        <a:pt x="828" y="1623"/>
                      </a:cubicBezTo>
                      <a:cubicBezTo>
                        <a:pt x="1286" y="1623"/>
                        <a:pt x="1657" y="1259"/>
                        <a:pt x="1657" y="811"/>
                      </a:cubicBezTo>
                      <a:cubicBezTo>
                        <a:pt x="1657" y="363"/>
                        <a:pt x="1286" y="0"/>
                        <a:pt x="828"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9" name="Google Shape;279;p29"/>
                <p:cNvSpPr/>
                <p:nvPr/>
              </p:nvSpPr>
              <p:spPr>
                <a:xfrm>
                  <a:off x="-4697500" y="656950"/>
                  <a:ext cx="731850" cy="698700"/>
                </a:xfrm>
                <a:custGeom>
                  <a:avLst/>
                  <a:gdLst/>
                  <a:ahLst/>
                  <a:cxnLst/>
                  <a:rect l="l" t="t" r="r" b="b"/>
                  <a:pathLst>
                    <a:path w="29274" h="27948" extrusionOk="0">
                      <a:moveTo>
                        <a:pt x="14637" y="4085"/>
                      </a:moveTo>
                      <a:cubicBezTo>
                        <a:pt x="20406" y="4085"/>
                        <a:pt x="25101" y="8682"/>
                        <a:pt x="25101" y="14331"/>
                      </a:cubicBezTo>
                      <a:lnTo>
                        <a:pt x="25101" y="23863"/>
                      </a:lnTo>
                      <a:lnTo>
                        <a:pt x="4172" y="23863"/>
                      </a:lnTo>
                      <a:lnTo>
                        <a:pt x="4172" y="14331"/>
                      </a:lnTo>
                      <a:cubicBezTo>
                        <a:pt x="4172" y="8680"/>
                        <a:pt x="8865" y="4085"/>
                        <a:pt x="14637" y="4085"/>
                      </a:cubicBezTo>
                      <a:close/>
                      <a:moveTo>
                        <a:pt x="14637" y="1"/>
                      </a:moveTo>
                      <a:cubicBezTo>
                        <a:pt x="6566" y="1"/>
                        <a:pt x="0" y="6429"/>
                        <a:pt x="0" y="14331"/>
                      </a:cubicBezTo>
                      <a:lnTo>
                        <a:pt x="0" y="25904"/>
                      </a:lnTo>
                      <a:cubicBezTo>
                        <a:pt x="0" y="27033"/>
                        <a:pt x="934" y="27947"/>
                        <a:pt x="2086" y="27947"/>
                      </a:cubicBezTo>
                      <a:lnTo>
                        <a:pt x="27186" y="27947"/>
                      </a:lnTo>
                      <a:cubicBezTo>
                        <a:pt x="28339" y="27947"/>
                        <a:pt x="29273" y="27033"/>
                        <a:pt x="29274" y="25906"/>
                      </a:cubicBezTo>
                      <a:lnTo>
                        <a:pt x="29274" y="14331"/>
                      </a:lnTo>
                      <a:cubicBezTo>
                        <a:pt x="29274" y="6429"/>
                        <a:pt x="22707" y="1"/>
                        <a:pt x="146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0" name="Google Shape;280;p29"/>
                <p:cNvSpPr/>
                <p:nvPr/>
              </p:nvSpPr>
              <p:spPr>
                <a:xfrm>
                  <a:off x="-4704000" y="650450"/>
                  <a:ext cx="744825" cy="711700"/>
                </a:xfrm>
                <a:custGeom>
                  <a:avLst/>
                  <a:gdLst/>
                  <a:ahLst/>
                  <a:cxnLst/>
                  <a:rect l="l" t="t" r="r" b="b"/>
                  <a:pathLst>
                    <a:path w="29793" h="28468" extrusionOk="0">
                      <a:moveTo>
                        <a:pt x="14897" y="4605"/>
                      </a:moveTo>
                      <a:cubicBezTo>
                        <a:pt x="20522" y="4605"/>
                        <a:pt x="25101" y="9085"/>
                        <a:pt x="25101" y="14591"/>
                      </a:cubicBezTo>
                      <a:lnTo>
                        <a:pt x="25101" y="23864"/>
                      </a:lnTo>
                      <a:lnTo>
                        <a:pt x="4692" y="23864"/>
                      </a:lnTo>
                      <a:lnTo>
                        <a:pt x="4692" y="14591"/>
                      </a:lnTo>
                      <a:cubicBezTo>
                        <a:pt x="4692" y="9085"/>
                        <a:pt x="9269" y="4605"/>
                        <a:pt x="14897" y="4605"/>
                      </a:cubicBezTo>
                      <a:close/>
                      <a:moveTo>
                        <a:pt x="14897" y="4085"/>
                      </a:moveTo>
                      <a:cubicBezTo>
                        <a:pt x="8982" y="4085"/>
                        <a:pt x="4172" y="8798"/>
                        <a:pt x="4172" y="14591"/>
                      </a:cubicBezTo>
                      <a:lnTo>
                        <a:pt x="4172" y="24124"/>
                      </a:lnTo>
                      <a:cubicBezTo>
                        <a:pt x="4172" y="24267"/>
                        <a:pt x="4288" y="24384"/>
                        <a:pt x="4432" y="24384"/>
                      </a:cubicBezTo>
                      <a:lnTo>
                        <a:pt x="25361" y="24384"/>
                      </a:lnTo>
                      <a:cubicBezTo>
                        <a:pt x="25504" y="24384"/>
                        <a:pt x="25621" y="24267"/>
                        <a:pt x="25621" y="24124"/>
                      </a:cubicBezTo>
                      <a:lnTo>
                        <a:pt x="25621" y="14591"/>
                      </a:lnTo>
                      <a:cubicBezTo>
                        <a:pt x="25621" y="8798"/>
                        <a:pt x="20809" y="4085"/>
                        <a:pt x="14897" y="4085"/>
                      </a:cubicBezTo>
                      <a:close/>
                      <a:moveTo>
                        <a:pt x="14897" y="521"/>
                      </a:moveTo>
                      <a:cubicBezTo>
                        <a:pt x="22823" y="521"/>
                        <a:pt x="29272" y="6832"/>
                        <a:pt x="29272" y="14591"/>
                      </a:cubicBezTo>
                      <a:lnTo>
                        <a:pt x="29272" y="26164"/>
                      </a:lnTo>
                      <a:cubicBezTo>
                        <a:pt x="29272" y="27148"/>
                        <a:pt x="28454" y="27947"/>
                        <a:pt x="27446" y="27947"/>
                      </a:cubicBezTo>
                      <a:lnTo>
                        <a:pt x="2346" y="27947"/>
                      </a:lnTo>
                      <a:cubicBezTo>
                        <a:pt x="1339" y="27947"/>
                        <a:pt x="521" y="27148"/>
                        <a:pt x="521" y="26164"/>
                      </a:cubicBezTo>
                      <a:lnTo>
                        <a:pt x="521" y="14589"/>
                      </a:lnTo>
                      <a:cubicBezTo>
                        <a:pt x="521" y="6832"/>
                        <a:pt x="6969" y="521"/>
                        <a:pt x="14897" y="521"/>
                      </a:cubicBezTo>
                      <a:close/>
                      <a:moveTo>
                        <a:pt x="14897" y="0"/>
                      </a:moveTo>
                      <a:cubicBezTo>
                        <a:pt x="6682" y="0"/>
                        <a:pt x="0" y="6545"/>
                        <a:pt x="0" y="14591"/>
                      </a:cubicBezTo>
                      <a:lnTo>
                        <a:pt x="0" y="26164"/>
                      </a:lnTo>
                      <a:cubicBezTo>
                        <a:pt x="0" y="27435"/>
                        <a:pt x="1052" y="28467"/>
                        <a:pt x="2346" y="28467"/>
                      </a:cubicBezTo>
                      <a:lnTo>
                        <a:pt x="27446" y="28467"/>
                      </a:lnTo>
                      <a:cubicBezTo>
                        <a:pt x="28741" y="28467"/>
                        <a:pt x="29793" y="27435"/>
                        <a:pt x="29793" y="26166"/>
                      </a:cubicBezTo>
                      <a:lnTo>
                        <a:pt x="29793" y="14591"/>
                      </a:lnTo>
                      <a:cubicBezTo>
                        <a:pt x="29793" y="6545"/>
                        <a:pt x="23110" y="0"/>
                        <a:pt x="1489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1" name="Google Shape;281;p29"/>
                <p:cNvSpPr/>
                <p:nvPr/>
              </p:nvSpPr>
              <p:spPr>
                <a:xfrm>
                  <a:off x="-4736275" y="1216150"/>
                  <a:ext cx="798975" cy="660900"/>
                </a:xfrm>
                <a:custGeom>
                  <a:avLst/>
                  <a:gdLst/>
                  <a:ahLst/>
                  <a:cxnLst/>
                  <a:rect l="l" t="t" r="r" b="b"/>
                  <a:pathLst>
                    <a:path w="31959" h="26436" extrusionOk="0">
                      <a:moveTo>
                        <a:pt x="0" y="0"/>
                      </a:moveTo>
                      <a:lnTo>
                        <a:pt x="0" y="26436"/>
                      </a:lnTo>
                      <a:lnTo>
                        <a:pt x="31958" y="26436"/>
                      </a:lnTo>
                      <a:lnTo>
                        <a:pt x="31958" y="0"/>
                      </a:ln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2" name="Google Shape;282;p29"/>
                <p:cNvSpPr/>
                <p:nvPr/>
              </p:nvSpPr>
              <p:spPr>
                <a:xfrm>
                  <a:off x="-4742800" y="1209650"/>
                  <a:ext cx="812000" cy="673900"/>
                </a:xfrm>
                <a:custGeom>
                  <a:avLst/>
                  <a:gdLst/>
                  <a:ahLst/>
                  <a:cxnLst/>
                  <a:rect l="l" t="t" r="r" b="b"/>
                  <a:pathLst>
                    <a:path w="32480" h="26956" extrusionOk="0">
                      <a:moveTo>
                        <a:pt x="31960" y="521"/>
                      </a:moveTo>
                      <a:lnTo>
                        <a:pt x="31960" y="26435"/>
                      </a:lnTo>
                      <a:lnTo>
                        <a:pt x="522" y="26435"/>
                      </a:lnTo>
                      <a:lnTo>
                        <a:pt x="522" y="521"/>
                      </a:lnTo>
                      <a:close/>
                      <a:moveTo>
                        <a:pt x="260" y="0"/>
                      </a:moveTo>
                      <a:cubicBezTo>
                        <a:pt x="117" y="0"/>
                        <a:pt x="1" y="117"/>
                        <a:pt x="2" y="260"/>
                      </a:cubicBezTo>
                      <a:lnTo>
                        <a:pt x="2" y="26696"/>
                      </a:lnTo>
                      <a:cubicBezTo>
                        <a:pt x="1" y="26840"/>
                        <a:pt x="118" y="26956"/>
                        <a:pt x="262" y="26956"/>
                      </a:cubicBezTo>
                      <a:lnTo>
                        <a:pt x="32219" y="26956"/>
                      </a:lnTo>
                      <a:cubicBezTo>
                        <a:pt x="32363" y="26956"/>
                        <a:pt x="32480" y="26840"/>
                        <a:pt x="32480" y="26696"/>
                      </a:cubicBezTo>
                      <a:lnTo>
                        <a:pt x="32480" y="260"/>
                      </a:lnTo>
                      <a:cubicBezTo>
                        <a:pt x="32480" y="117"/>
                        <a:pt x="32365" y="0"/>
                        <a:pt x="32221" y="0"/>
                      </a:cubicBezTo>
                      <a:cubicBezTo>
                        <a:pt x="32221" y="0"/>
                        <a:pt x="32220" y="0"/>
                        <a:pt x="32219" y="0"/>
                      </a:cubicBezTo>
                      <a:lnTo>
                        <a:pt x="262" y="0"/>
                      </a:lnTo>
                      <a:cubicBezTo>
                        <a:pt x="262" y="0"/>
                        <a:pt x="261" y="0"/>
                        <a:pt x="26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3" name="Google Shape;283;p29"/>
                <p:cNvSpPr/>
                <p:nvPr/>
              </p:nvSpPr>
              <p:spPr>
                <a:xfrm>
                  <a:off x="-4427675" y="1405450"/>
                  <a:ext cx="173950" cy="310225"/>
                </a:xfrm>
                <a:custGeom>
                  <a:avLst/>
                  <a:gdLst/>
                  <a:ahLst/>
                  <a:cxnLst/>
                  <a:rect l="l" t="t" r="r" b="b"/>
                  <a:pathLst>
                    <a:path w="6958" h="12409" extrusionOk="0">
                      <a:moveTo>
                        <a:pt x="3479" y="0"/>
                      </a:moveTo>
                      <a:cubicBezTo>
                        <a:pt x="1557" y="0"/>
                        <a:pt x="0" y="1525"/>
                        <a:pt x="0" y="3406"/>
                      </a:cubicBezTo>
                      <a:cubicBezTo>
                        <a:pt x="0" y="4702"/>
                        <a:pt x="739" y="5828"/>
                        <a:pt x="1826" y="6403"/>
                      </a:cubicBezTo>
                      <a:lnTo>
                        <a:pt x="1242" y="12408"/>
                      </a:lnTo>
                      <a:lnTo>
                        <a:pt x="5717" y="12408"/>
                      </a:lnTo>
                      <a:lnTo>
                        <a:pt x="5132" y="6403"/>
                      </a:lnTo>
                      <a:cubicBezTo>
                        <a:pt x="6219" y="5828"/>
                        <a:pt x="6958" y="4702"/>
                        <a:pt x="6958" y="3406"/>
                      </a:cubicBezTo>
                      <a:cubicBezTo>
                        <a:pt x="6958" y="1525"/>
                        <a:pt x="5401" y="0"/>
                        <a:pt x="347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4" name="Google Shape;284;p29"/>
                <p:cNvSpPr/>
                <p:nvPr/>
              </p:nvSpPr>
              <p:spPr>
                <a:xfrm>
                  <a:off x="-4434200" y="1398925"/>
                  <a:ext cx="187000" cy="323250"/>
                </a:xfrm>
                <a:custGeom>
                  <a:avLst/>
                  <a:gdLst/>
                  <a:ahLst/>
                  <a:cxnLst/>
                  <a:rect l="l" t="t" r="r" b="b"/>
                  <a:pathLst>
                    <a:path w="7480" h="12930" extrusionOk="0">
                      <a:moveTo>
                        <a:pt x="3740" y="522"/>
                      </a:moveTo>
                      <a:cubicBezTo>
                        <a:pt x="5515" y="522"/>
                        <a:pt x="6960" y="1932"/>
                        <a:pt x="6960" y="3666"/>
                      </a:cubicBezTo>
                      <a:cubicBezTo>
                        <a:pt x="6960" y="4823"/>
                        <a:pt x="6312" y="5883"/>
                        <a:pt x="5271" y="6434"/>
                      </a:cubicBezTo>
                      <a:cubicBezTo>
                        <a:pt x="5177" y="6484"/>
                        <a:pt x="5123" y="6585"/>
                        <a:pt x="5134" y="6690"/>
                      </a:cubicBezTo>
                      <a:lnTo>
                        <a:pt x="5691" y="12409"/>
                      </a:lnTo>
                      <a:lnTo>
                        <a:pt x="1792" y="12409"/>
                      </a:lnTo>
                      <a:lnTo>
                        <a:pt x="2347" y="6690"/>
                      </a:lnTo>
                      <a:cubicBezTo>
                        <a:pt x="2357" y="6585"/>
                        <a:pt x="2303" y="6484"/>
                        <a:pt x="2209" y="6434"/>
                      </a:cubicBezTo>
                      <a:cubicBezTo>
                        <a:pt x="1168" y="5883"/>
                        <a:pt x="521" y="4823"/>
                        <a:pt x="521" y="3666"/>
                      </a:cubicBezTo>
                      <a:cubicBezTo>
                        <a:pt x="521" y="1932"/>
                        <a:pt x="1965" y="522"/>
                        <a:pt x="3740" y="522"/>
                      </a:cubicBezTo>
                      <a:close/>
                      <a:moveTo>
                        <a:pt x="3740" y="1"/>
                      </a:moveTo>
                      <a:cubicBezTo>
                        <a:pt x="1678" y="1"/>
                        <a:pt x="1" y="1645"/>
                        <a:pt x="1" y="3667"/>
                      </a:cubicBezTo>
                      <a:cubicBezTo>
                        <a:pt x="1" y="4958"/>
                        <a:pt x="691" y="6147"/>
                        <a:pt x="1812" y="6809"/>
                      </a:cubicBezTo>
                      <a:lnTo>
                        <a:pt x="1244" y="12644"/>
                      </a:lnTo>
                      <a:cubicBezTo>
                        <a:pt x="1230" y="12796"/>
                        <a:pt x="1350" y="12930"/>
                        <a:pt x="1503" y="12930"/>
                      </a:cubicBezTo>
                      <a:lnTo>
                        <a:pt x="5977" y="12930"/>
                      </a:lnTo>
                      <a:cubicBezTo>
                        <a:pt x="6130" y="12930"/>
                        <a:pt x="6250" y="12796"/>
                        <a:pt x="6236" y="12644"/>
                      </a:cubicBezTo>
                      <a:lnTo>
                        <a:pt x="5668" y="6809"/>
                      </a:lnTo>
                      <a:cubicBezTo>
                        <a:pt x="6789" y="6146"/>
                        <a:pt x="7479" y="4958"/>
                        <a:pt x="7479" y="3667"/>
                      </a:cubicBezTo>
                      <a:cubicBezTo>
                        <a:pt x="7479" y="1645"/>
                        <a:pt x="5801" y="1"/>
                        <a:pt x="374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285" name="Google Shape;285;p29"/>
            <p:cNvGrpSpPr/>
            <p:nvPr/>
          </p:nvGrpSpPr>
          <p:grpSpPr>
            <a:xfrm rot="10800000">
              <a:off x="3474186" y="4232201"/>
              <a:ext cx="183381" cy="1017092"/>
              <a:chOff x="-5634475" y="-504725"/>
              <a:chExt cx="188025" cy="1042850"/>
            </a:xfrm>
          </p:grpSpPr>
          <p:sp>
            <p:nvSpPr>
              <p:cNvPr id="286" name="Google Shape;286;p29"/>
              <p:cNvSpPr/>
              <p:nvPr/>
            </p:nvSpPr>
            <p:spPr>
              <a:xfrm>
                <a:off x="-5602700" y="-454250"/>
                <a:ext cx="156250" cy="992375"/>
              </a:xfrm>
              <a:custGeom>
                <a:avLst/>
                <a:gdLst/>
                <a:ahLst/>
                <a:cxnLst/>
                <a:rect l="l" t="t" r="r" b="b"/>
                <a:pathLst>
                  <a:path w="6250" h="39695" extrusionOk="0">
                    <a:moveTo>
                      <a:pt x="0" y="0"/>
                    </a:moveTo>
                    <a:lnTo>
                      <a:pt x="0" y="14432"/>
                    </a:lnTo>
                    <a:lnTo>
                      <a:pt x="5730" y="20160"/>
                    </a:lnTo>
                    <a:lnTo>
                      <a:pt x="5730" y="39695"/>
                    </a:lnTo>
                    <a:lnTo>
                      <a:pt x="6249" y="39695"/>
                    </a:lnTo>
                    <a:lnTo>
                      <a:pt x="6249" y="19945"/>
                    </a:lnTo>
                    <a:lnTo>
                      <a:pt x="521" y="14216"/>
                    </a:lnTo>
                    <a:lnTo>
                      <a:pt x="521"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7" name="Google Shape;287;p29"/>
              <p:cNvSpPr/>
              <p:nvPr/>
            </p:nvSpPr>
            <p:spPr>
              <a:xfrm>
                <a:off x="-5634475" y="-504725"/>
                <a:ext cx="74225" cy="71400"/>
              </a:xfrm>
              <a:custGeom>
                <a:avLst/>
                <a:gdLst/>
                <a:ahLst/>
                <a:cxnLst/>
                <a:rect l="l" t="t" r="r" b="b"/>
                <a:pathLst>
                  <a:path w="2969" h="2856" extrusionOk="0">
                    <a:moveTo>
                      <a:pt x="1540" y="521"/>
                    </a:moveTo>
                    <a:cubicBezTo>
                      <a:pt x="2041" y="523"/>
                      <a:pt x="2447" y="928"/>
                      <a:pt x="2448" y="1428"/>
                    </a:cubicBezTo>
                    <a:cubicBezTo>
                      <a:pt x="2448" y="1795"/>
                      <a:pt x="2226" y="2126"/>
                      <a:pt x="1887" y="2266"/>
                    </a:cubicBezTo>
                    <a:cubicBezTo>
                      <a:pt x="1775" y="2313"/>
                      <a:pt x="1657" y="2335"/>
                      <a:pt x="1540" y="2335"/>
                    </a:cubicBezTo>
                    <a:cubicBezTo>
                      <a:pt x="1304" y="2335"/>
                      <a:pt x="1073" y="2243"/>
                      <a:pt x="899" y="2070"/>
                    </a:cubicBezTo>
                    <a:cubicBezTo>
                      <a:pt x="640" y="1810"/>
                      <a:pt x="561" y="1420"/>
                      <a:pt x="702" y="1081"/>
                    </a:cubicBezTo>
                    <a:cubicBezTo>
                      <a:pt x="842" y="742"/>
                      <a:pt x="1173" y="521"/>
                      <a:pt x="1540" y="521"/>
                    </a:cubicBezTo>
                    <a:close/>
                    <a:moveTo>
                      <a:pt x="1540" y="0"/>
                    </a:moveTo>
                    <a:cubicBezTo>
                      <a:pt x="1169" y="0"/>
                      <a:pt x="804" y="146"/>
                      <a:pt x="531" y="418"/>
                    </a:cubicBezTo>
                    <a:cubicBezTo>
                      <a:pt x="122" y="826"/>
                      <a:pt x="1" y="1440"/>
                      <a:pt x="221" y="1974"/>
                    </a:cubicBezTo>
                    <a:cubicBezTo>
                      <a:pt x="442" y="2508"/>
                      <a:pt x="962" y="2856"/>
                      <a:pt x="1540" y="2856"/>
                    </a:cubicBezTo>
                    <a:cubicBezTo>
                      <a:pt x="2328" y="2855"/>
                      <a:pt x="2967" y="2217"/>
                      <a:pt x="2969" y="1428"/>
                    </a:cubicBezTo>
                    <a:cubicBezTo>
                      <a:pt x="2969" y="851"/>
                      <a:pt x="2620" y="330"/>
                      <a:pt x="2087" y="110"/>
                    </a:cubicBezTo>
                    <a:cubicBezTo>
                      <a:pt x="1910" y="36"/>
                      <a:pt x="1724" y="0"/>
                      <a:pt x="154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88" name="Google Shape;288;p29"/>
            <p:cNvGrpSpPr/>
            <p:nvPr/>
          </p:nvGrpSpPr>
          <p:grpSpPr>
            <a:xfrm rot="10800000">
              <a:off x="2618037" y="4358300"/>
              <a:ext cx="72367" cy="518274"/>
              <a:chOff x="-4201325" y="-449025"/>
              <a:chExt cx="74200" cy="531400"/>
            </a:xfrm>
          </p:grpSpPr>
          <p:sp>
            <p:nvSpPr>
              <p:cNvPr id="289" name="Google Shape;289;p29"/>
              <p:cNvSpPr/>
              <p:nvPr/>
            </p:nvSpPr>
            <p:spPr>
              <a:xfrm>
                <a:off x="-4170425" y="-413325"/>
                <a:ext cx="13050" cy="495700"/>
              </a:xfrm>
              <a:custGeom>
                <a:avLst/>
                <a:gdLst/>
                <a:ahLst/>
                <a:cxnLst/>
                <a:rect l="l" t="t" r="r" b="b"/>
                <a:pathLst>
                  <a:path w="522" h="19828" extrusionOk="0">
                    <a:moveTo>
                      <a:pt x="0" y="0"/>
                    </a:moveTo>
                    <a:lnTo>
                      <a:pt x="0" y="19828"/>
                    </a:lnTo>
                    <a:lnTo>
                      <a:pt x="521" y="19828"/>
                    </a:lnTo>
                    <a:lnTo>
                      <a:pt x="521"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0" name="Google Shape;290;p29"/>
              <p:cNvSpPr/>
              <p:nvPr/>
            </p:nvSpPr>
            <p:spPr>
              <a:xfrm>
                <a:off x="-4194325" y="-442500"/>
                <a:ext cx="60700" cy="58400"/>
              </a:xfrm>
              <a:custGeom>
                <a:avLst/>
                <a:gdLst/>
                <a:ahLst/>
                <a:cxnLst/>
                <a:rect l="l" t="t" r="r" b="b"/>
                <a:pathLst>
                  <a:path w="2428" h="2336" extrusionOk="0">
                    <a:moveTo>
                      <a:pt x="1260" y="0"/>
                    </a:moveTo>
                    <a:cubicBezTo>
                      <a:pt x="788" y="0"/>
                      <a:pt x="363" y="285"/>
                      <a:pt x="181" y="720"/>
                    </a:cubicBezTo>
                    <a:cubicBezTo>
                      <a:pt x="1" y="1156"/>
                      <a:pt x="101" y="1659"/>
                      <a:pt x="434" y="1993"/>
                    </a:cubicBezTo>
                    <a:cubicBezTo>
                      <a:pt x="658" y="2217"/>
                      <a:pt x="957" y="2335"/>
                      <a:pt x="1260" y="2335"/>
                    </a:cubicBezTo>
                    <a:cubicBezTo>
                      <a:pt x="1411" y="2335"/>
                      <a:pt x="1563" y="2306"/>
                      <a:pt x="1707" y="2246"/>
                    </a:cubicBezTo>
                    <a:cubicBezTo>
                      <a:pt x="2143" y="2066"/>
                      <a:pt x="2428" y="1640"/>
                      <a:pt x="2428" y="1167"/>
                    </a:cubicBezTo>
                    <a:cubicBezTo>
                      <a:pt x="2428" y="523"/>
                      <a:pt x="1906" y="0"/>
                      <a:pt x="126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1" name="Google Shape;291;p29"/>
              <p:cNvSpPr/>
              <p:nvPr/>
            </p:nvSpPr>
            <p:spPr>
              <a:xfrm>
                <a:off x="-4201325" y="-449025"/>
                <a:ext cx="74200" cy="71400"/>
              </a:xfrm>
              <a:custGeom>
                <a:avLst/>
                <a:gdLst/>
                <a:ahLst/>
                <a:cxnLst/>
                <a:rect l="l" t="t" r="r" b="b"/>
                <a:pathLst>
                  <a:path w="2968" h="2856" extrusionOk="0">
                    <a:moveTo>
                      <a:pt x="1540" y="521"/>
                    </a:moveTo>
                    <a:lnTo>
                      <a:pt x="1540" y="523"/>
                    </a:lnTo>
                    <a:cubicBezTo>
                      <a:pt x="2042" y="523"/>
                      <a:pt x="2447" y="928"/>
                      <a:pt x="2447" y="1428"/>
                    </a:cubicBezTo>
                    <a:cubicBezTo>
                      <a:pt x="2447" y="1795"/>
                      <a:pt x="2227" y="2126"/>
                      <a:pt x="1888" y="2266"/>
                    </a:cubicBezTo>
                    <a:cubicBezTo>
                      <a:pt x="1775" y="2313"/>
                      <a:pt x="1658" y="2335"/>
                      <a:pt x="1541" y="2335"/>
                    </a:cubicBezTo>
                    <a:cubicBezTo>
                      <a:pt x="1305" y="2335"/>
                      <a:pt x="1073" y="2243"/>
                      <a:pt x="898" y="2070"/>
                    </a:cubicBezTo>
                    <a:cubicBezTo>
                      <a:pt x="639" y="1811"/>
                      <a:pt x="562" y="1420"/>
                      <a:pt x="702" y="1081"/>
                    </a:cubicBezTo>
                    <a:cubicBezTo>
                      <a:pt x="843" y="743"/>
                      <a:pt x="1173" y="521"/>
                      <a:pt x="1540" y="521"/>
                    </a:cubicBezTo>
                    <a:close/>
                    <a:moveTo>
                      <a:pt x="1541" y="1"/>
                    </a:moveTo>
                    <a:cubicBezTo>
                      <a:pt x="1169" y="1"/>
                      <a:pt x="804" y="146"/>
                      <a:pt x="530" y="418"/>
                    </a:cubicBezTo>
                    <a:cubicBezTo>
                      <a:pt x="122" y="828"/>
                      <a:pt x="0" y="1442"/>
                      <a:pt x="222" y="1974"/>
                    </a:cubicBezTo>
                    <a:cubicBezTo>
                      <a:pt x="442" y="2508"/>
                      <a:pt x="963" y="2856"/>
                      <a:pt x="1540" y="2856"/>
                    </a:cubicBezTo>
                    <a:cubicBezTo>
                      <a:pt x="2329" y="2855"/>
                      <a:pt x="2967" y="2217"/>
                      <a:pt x="2968" y="1428"/>
                    </a:cubicBezTo>
                    <a:cubicBezTo>
                      <a:pt x="2968" y="851"/>
                      <a:pt x="2620" y="330"/>
                      <a:pt x="2088" y="110"/>
                    </a:cubicBezTo>
                    <a:cubicBezTo>
                      <a:pt x="1911" y="36"/>
                      <a:pt x="1725" y="1"/>
                      <a:pt x="154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2" name="TextBox 1"/>
          <p:cNvSpPr txBox="1"/>
          <p:nvPr/>
        </p:nvSpPr>
        <p:spPr>
          <a:xfrm>
            <a:off x="2317970" y="159112"/>
            <a:ext cx="6536625" cy="307777"/>
          </a:xfrm>
          <a:prstGeom prst="rect">
            <a:avLst/>
          </a:prstGeom>
          <a:noFill/>
        </p:spPr>
        <p:txBody>
          <a:bodyPr wrap="square" rtlCol="0">
            <a:spAutoFit/>
          </a:bodyPr>
          <a:lstStyle/>
          <a:p>
            <a:pPr algn="l"/>
            <a:r>
              <a:rPr lang="en-IN"/>
              <a:t>Anjalai Ammal Mahalingam  Engineering College </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30"/>
          <p:cNvSpPr txBox="1">
            <a:spLocks noGrp="1"/>
          </p:cNvSpPr>
          <p:nvPr>
            <p:ph type="body" idx="1"/>
          </p:nvPr>
        </p:nvSpPr>
        <p:spPr>
          <a:xfrm>
            <a:off x="626745" y="877570"/>
            <a:ext cx="8197215" cy="3731895"/>
          </a:xfrm>
          <a:prstGeom prst="rect">
            <a:avLst/>
          </a:prstGeom>
        </p:spPr>
        <p:txBody>
          <a:bodyPr spcFirstLastPara="1" wrap="square" lIns="91425" tIns="91425" rIns="91425" bIns="91425" anchor="t" anchorCtr="0">
            <a:noAutofit/>
          </a:bodyPr>
          <a:lstStyle/>
          <a:p>
            <a:pPr marL="305435" indent="-305435"/>
            <a:r>
              <a:rPr lang="en-US" sz="1800" b="1" dirty="0">
                <a:solidFill>
                  <a:schemeClr val="tx1">
                    <a:lumMod val="95000"/>
                  </a:schemeClr>
                </a:solidFill>
                <a:sym typeface="+mn-ea"/>
              </a:rPr>
              <a:t>Enhanced User Interface</a:t>
            </a:r>
            <a:endParaRPr lang="en-US" sz="1800" b="1" dirty="0">
              <a:solidFill>
                <a:schemeClr val="tx1">
                  <a:lumMod val="95000"/>
                </a:schemeClr>
              </a:solidFill>
              <a:sym typeface="+mn-ea"/>
            </a:endParaRPr>
          </a:p>
          <a:p>
            <a:pPr marL="0" indent="0">
              <a:buNone/>
            </a:pPr>
            <a:r>
              <a:rPr lang="en-US" sz="1800" b="1" dirty="0">
                <a:solidFill>
                  <a:schemeClr val="tx1">
                    <a:lumMod val="95000"/>
                  </a:schemeClr>
                </a:solidFill>
                <a:sym typeface="+mn-ea"/>
              </a:rPr>
              <a:t>            </a:t>
            </a:r>
            <a:r>
              <a:rPr lang="en-US" sz="1800" dirty="0">
                <a:solidFill>
                  <a:schemeClr val="tx1">
                    <a:lumMod val="95000"/>
                  </a:schemeClr>
                </a:solidFill>
                <a:sym typeface="+mn-ea"/>
              </a:rPr>
              <a:t>Implement a more intuitive and visually appealing user interface using </a:t>
            </a:r>
            <a:r>
              <a:rPr lang="en-US" sz="1800" dirty="0" err="1">
                <a:solidFill>
                  <a:schemeClr val="tx1">
                    <a:lumMod val="95000"/>
                  </a:schemeClr>
                </a:solidFill>
                <a:sym typeface="+mn-ea"/>
              </a:rPr>
              <a:t>Tkinter</a:t>
            </a:r>
            <a:r>
              <a:rPr lang="en-US" sz="1800" dirty="0">
                <a:solidFill>
                  <a:schemeClr val="tx1">
                    <a:lumMod val="95000"/>
                  </a:schemeClr>
                </a:solidFill>
                <a:sym typeface="+mn-ea"/>
              </a:rPr>
              <a:t> or other GUI frameworks.</a:t>
            </a:r>
            <a:endParaRPr lang="en-US" sz="1800" b="1" dirty="0">
              <a:solidFill>
                <a:schemeClr val="tx1">
                  <a:lumMod val="95000"/>
                </a:schemeClr>
              </a:solidFill>
            </a:endParaRPr>
          </a:p>
          <a:p>
            <a:pPr marL="305435" indent="-305435"/>
            <a:r>
              <a:rPr lang="en-US" sz="1800" b="1" dirty="0">
                <a:solidFill>
                  <a:schemeClr val="tx1">
                    <a:lumMod val="95000"/>
                  </a:schemeClr>
                </a:solidFill>
                <a:sym typeface="+mn-ea"/>
              </a:rPr>
              <a:t>Encryption:</a:t>
            </a:r>
            <a:endParaRPr lang="en-US" sz="1800" b="1" dirty="0">
              <a:solidFill>
                <a:schemeClr val="tx1">
                  <a:lumMod val="95000"/>
                </a:schemeClr>
              </a:solidFill>
              <a:sym typeface="+mn-ea"/>
            </a:endParaRPr>
          </a:p>
          <a:p>
            <a:pPr marL="0" indent="0">
              <a:buNone/>
            </a:pPr>
            <a:r>
              <a:rPr lang="en-US" sz="1800" b="1" dirty="0">
                <a:solidFill>
                  <a:schemeClr val="tx1">
                    <a:lumMod val="95000"/>
                  </a:schemeClr>
                </a:solidFill>
                <a:sym typeface="+mn-ea"/>
              </a:rPr>
              <a:t>             </a:t>
            </a:r>
            <a:r>
              <a:rPr lang="en-US" sz="1800" dirty="0">
                <a:solidFill>
                  <a:schemeClr val="tx1">
                    <a:lumMod val="95000"/>
                  </a:schemeClr>
                </a:solidFill>
                <a:sym typeface="+mn-ea"/>
              </a:rPr>
              <a:t>Enhance security by implementing encryption for the log files to protect sensitive data</a:t>
            </a:r>
            <a:endParaRPr lang="en-US" sz="1800" b="1" dirty="0">
              <a:solidFill>
                <a:schemeClr val="tx1">
                  <a:lumMod val="95000"/>
                </a:schemeClr>
              </a:solidFill>
            </a:endParaRPr>
          </a:p>
          <a:p>
            <a:pPr marL="305435" indent="-305435"/>
            <a:r>
              <a:rPr lang="en-US" sz="1800" b="1" dirty="0">
                <a:solidFill>
                  <a:schemeClr val="tx1">
                    <a:lumMod val="95000"/>
                  </a:schemeClr>
                </a:solidFill>
                <a:sym typeface="+mn-ea"/>
              </a:rPr>
              <a:t>Machine Learning Integration</a:t>
            </a:r>
            <a:endParaRPr lang="en-US" sz="1800" b="1" dirty="0">
              <a:solidFill>
                <a:schemeClr val="tx1">
                  <a:lumMod val="95000"/>
                </a:schemeClr>
              </a:solidFill>
              <a:sym typeface="+mn-ea"/>
            </a:endParaRPr>
          </a:p>
          <a:p>
            <a:pPr marL="0" indent="0">
              <a:buNone/>
            </a:pPr>
            <a:r>
              <a:rPr lang="en-US" sz="1800" b="1" dirty="0">
                <a:solidFill>
                  <a:schemeClr val="tx1">
                    <a:lumMod val="95000"/>
                  </a:schemeClr>
                </a:solidFill>
                <a:sym typeface="+mn-ea"/>
              </a:rPr>
              <a:t>         </a:t>
            </a:r>
            <a:r>
              <a:rPr lang="en-IN" sz="1800" b="1" dirty="0">
                <a:solidFill>
                  <a:schemeClr val="tx1">
                    <a:lumMod val="95000"/>
                  </a:schemeClr>
                </a:solidFill>
                <a:sym typeface="+mn-ea"/>
              </a:rPr>
              <a:t>     </a:t>
            </a:r>
            <a:r>
              <a:rPr lang="en-US" sz="1800" dirty="0">
                <a:solidFill>
                  <a:schemeClr val="tx1">
                    <a:lumMod val="95000"/>
                  </a:schemeClr>
                </a:solidFill>
                <a:sym typeface="+mn-ea"/>
              </a:rPr>
              <a:t>Integration with machine learning algorithms can improve the accuracy and predictive capabilities of the code.</a:t>
            </a:r>
            <a:endParaRPr lang="en-US" sz="1800" b="1" dirty="0">
              <a:solidFill>
                <a:schemeClr val="tx1">
                  <a:lumMod val="95000"/>
                </a:schemeClr>
              </a:solidFill>
            </a:endParaRPr>
          </a:p>
          <a:p>
            <a:pPr marL="305435" indent="-305435"/>
            <a:r>
              <a:rPr lang="en-US" sz="1800" b="1" dirty="0">
                <a:solidFill>
                  <a:schemeClr val="tx1">
                    <a:lumMod val="95000"/>
                  </a:schemeClr>
                </a:solidFill>
                <a:sym typeface="+mn-ea"/>
              </a:rPr>
              <a:t>Scalability</a:t>
            </a:r>
            <a:endParaRPr lang="en-US" sz="1800" b="1" dirty="0">
              <a:solidFill>
                <a:schemeClr val="tx1">
                  <a:lumMod val="95000"/>
                </a:schemeClr>
              </a:solidFill>
              <a:sym typeface="+mn-ea"/>
            </a:endParaRPr>
          </a:p>
          <a:p>
            <a:pPr marL="0" indent="0">
              <a:buNone/>
            </a:pPr>
            <a:r>
              <a:rPr lang="en-US" sz="1800" b="1" dirty="0">
                <a:solidFill>
                  <a:schemeClr val="tx1">
                    <a:lumMod val="95000"/>
                  </a:schemeClr>
                </a:solidFill>
                <a:sym typeface="+mn-ea"/>
              </a:rPr>
              <a:t>       </a:t>
            </a:r>
            <a:r>
              <a:rPr lang="en-IN" sz="1800" b="1" dirty="0">
                <a:solidFill>
                  <a:schemeClr val="tx1">
                    <a:lumMod val="95000"/>
                  </a:schemeClr>
                </a:solidFill>
                <a:sym typeface="+mn-ea"/>
              </a:rPr>
              <a:t>       </a:t>
            </a:r>
            <a:r>
              <a:rPr lang="en-US" sz="1800" b="1" dirty="0">
                <a:solidFill>
                  <a:schemeClr val="tx1">
                    <a:lumMod val="95000"/>
                  </a:schemeClr>
                </a:solidFill>
                <a:sym typeface="+mn-ea"/>
              </a:rPr>
              <a:t>T</a:t>
            </a:r>
            <a:r>
              <a:rPr lang="en-US" sz="1800" dirty="0">
                <a:solidFill>
                  <a:schemeClr val="tx1">
                    <a:lumMod val="95000"/>
                  </a:schemeClr>
                </a:solidFill>
                <a:sym typeface="+mn-ea"/>
              </a:rPr>
              <a:t>he code can be scaled to handle larger datasets by optimizing algorithms and implementing parallel processing techniques.</a:t>
            </a:r>
            <a:endParaRPr lang="en-US" sz="1800" dirty="0">
              <a:solidFill>
                <a:schemeClr val="tx1">
                  <a:lumMod val="95000"/>
                </a:schemeClr>
              </a:solidFill>
              <a:sym typeface="+mn-ea"/>
            </a:endParaRPr>
          </a:p>
          <a:p>
            <a:pPr marL="0" lvl="0" indent="0" algn="l" rtl="0">
              <a:spcBef>
                <a:spcPts val="0"/>
              </a:spcBef>
              <a:spcAft>
                <a:spcPts val="1600"/>
              </a:spcAft>
              <a:buNone/>
            </a:pPr>
            <a:endParaRPr lang="en-IN" sz="1800" dirty="0"/>
          </a:p>
          <a:p>
            <a:pPr marL="0" lvl="0" indent="0" algn="l" rtl="0">
              <a:spcBef>
                <a:spcPts val="0"/>
              </a:spcBef>
              <a:spcAft>
                <a:spcPts val="1600"/>
              </a:spcAft>
              <a:buNone/>
            </a:pPr>
            <a:endParaRPr sz="1800" dirty="0"/>
          </a:p>
        </p:txBody>
      </p:sp>
      <p:sp>
        <p:nvSpPr>
          <p:cNvPr id="297" name="Google Shape;297;p30"/>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latin typeface="Arial" panose="020B0604020202020204"/>
                <a:cs typeface="Arial" panose="020B0604020202020204"/>
                <a:sym typeface="+mn-ea"/>
              </a:rPr>
              <a:t>FUTURE SCOPE</a:t>
            </a:r>
            <a:br>
              <a:rPr lang="en-US" b="1" dirty="0">
                <a:solidFill>
                  <a:schemeClr val="accent1"/>
                </a:solidFill>
                <a:latin typeface="Arial" panose="020B0604020202020204"/>
                <a:cs typeface="Arial" panose="020B0604020202020204"/>
                <a:sym typeface="+mn-ea"/>
              </a:rPr>
            </a:b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30"/>
          <p:cNvSpPr txBox="1">
            <a:spLocks noGrp="1"/>
          </p:cNvSpPr>
          <p:nvPr>
            <p:ph type="body" idx="1"/>
          </p:nvPr>
        </p:nvSpPr>
        <p:spPr>
          <a:xfrm>
            <a:off x="626745" y="877570"/>
            <a:ext cx="8197215" cy="3731895"/>
          </a:xfrm>
          <a:prstGeom prst="rect">
            <a:avLst/>
          </a:prstGeom>
        </p:spPr>
        <p:txBody>
          <a:bodyPr spcFirstLastPara="1" wrap="square" lIns="91425" tIns="91425" rIns="91425" bIns="91425" anchor="t" anchorCtr="0">
            <a:noAutofit/>
          </a:bodyPr>
          <a:lstStyle/>
          <a:p>
            <a:pPr marL="285750" indent="-285750">
              <a:buFont typeface="Arial" panose="020B0604020202020204" pitchFamily="34" charset="0"/>
              <a:buChar char="•"/>
            </a:pPr>
            <a:r>
              <a:rPr lang="en-US" sz="1800" dirty="0">
                <a:solidFill>
                  <a:schemeClr val="tx1">
                    <a:lumMod val="95000"/>
                  </a:schemeClr>
                </a:solidFill>
                <a:sym typeface="+mn-ea"/>
                <a:hlinkClick r:id="rId1"/>
              </a:rPr>
              <a:t>https://www.researchgate.net/publication/228797653_Keystroke_logging_keylogging</a:t>
            </a:r>
            <a:endParaRPr lang="en-US" sz="1800" dirty="0">
              <a:solidFill>
                <a:schemeClr val="tx1">
                  <a:lumMod val="95000"/>
                </a:schemeClr>
              </a:solidFill>
            </a:endParaRPr>
          </a:p>
          <a:p>
            <a:pPr marL="285750" indent="-285750">
              <a:buFont typeface="Arial" panose="020B0604020202020204" pitchFamily="34" charset="0"/>
              <a:buChar char="•"/>
            </a:pPr>
            <a:r>
              <a:rPr lang="en-US" sz="1800" dirty="0">
                <a:solidFill>
                  <a:schemeClr val="tx1">
                    <a:lumMod val="95000"/>
                  </a:schemeClr>
                </a:solidFill>
                <a:sym typeface="+mn-ea"/>
              </a:rPr>
              <a:t>https://www.researchgate.net/publication/309230926_Survey_of_Keylogger_Technologies</a:t>
            </a:r>
            <a:endParaRPr lang="en-US" sz="1800" dirty="0">
              <a:solidFill>
                <a:schemeClr val="tx1">
                  <a:lumMod val="95000"/>
                </a:schemeClr>
              </a:solidFill>
              <a:sym typeface="+mn-ea"/>
            </a:endParaRPr>
          </a:p>
          <a:p>
            <a:pPr marL="0" lvl="0" indent="0" algn="l" rtl="0">
              <a:spcBef>
                <a:spcPts val="0"/>
              </a:spcBef>
              <a:spcAft>
                <a:spcPts val="1600"/>
              </a:spcAft>
              <a:buNone/>
            </a:pPr>
            <a:endParaRPr lang="en-IN" sz="1800" dirty="0"/>
          </a:p>
          <a:p>
            <a:pPr marL="0" lvl="0" indent="0" algn="l" rtl="0">
              <a:spcBef>
                <a:spcPts val="0"/>
              </a:spcBef>
              <a:spcAft>
                <a:spcPts val="1600"/>
              </a:spcAft>
              <a:buNone/>
            </a:pPr>
            <a:endParaRPr sz="1800" dirty="0"/>
          </a:p>
        </p:txBody>
      </p:sp>
      <p:sp>
        <p:nvSpPr>
          <p:cNvPr id="297" name="Google Shape;297;p30"/>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sym typeface="+mn-ea"/>
              </a:rPr>
              <a:t>REFERENCES</a:t>
            </a:r>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26745" y="2237105"/>
            <a:ext cx="7960360" cy="1654810"/>
          </a:xfrm>
        </p:spPr>
        <p:txBody>
          <a:bodyPr/>
          <a:lstStyle/>
          <a:p>
            <a:r>
              <a:rPr lang="en-US"/>
              <a:t>			</a:t>
            </a:r>
            <a:r>
              <a:rPr lang="en-US" sz="4000"/>
              <a:t>THANK YOU</a:t>
            </a:r>
            <a:endParaRPr lang="en-US" sz="40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30"/>
          <p:cNvSpPr txBox="1">
            <a:spLocks noGrp="1"/>
          </p:cNvSpPr>
          <p:nvPr>
            <p:ph type="body" idx="1"/>
          </p:nvPr>
        </p:nvSpPr>
        <p:spPr>
          <a:xfrm>
            <a:off x="515788" y="1003085"/>
            <a:ext cx="7322400" cy="3262200"/>
          </a:xfrm>
          <a:prstGeom prst="rect">
            <a:avLst/>
          </a:prstGeom>
        </p:spPr>
        <p:txBody>
          <a:bodyPr spcFirstLastPara="1" wrap="square" lIns="91425" tIns="91425" rIns="91425" bIns="91425" anchor="t" anchorCtr="0">
            <a:noAutofit/>
          </a:bodyPr>
          <a:lstStyle/>
          <a:p>
            <a:r>
              <a:rPr lang="en-US" sz="2000" dirty="0"/>
              <a:t>Problem Statement</a:t>
            </a:r>
            <a:endParaRPr lang="en-US" sz="2000" dirty="0"/>
          </a:p>
          <a:p>
            <a:r>
              <a:rPr lang="en-US" sz="2000" dirty="0"/>
              <a:t>Project Overview</a:t>
            </a:r>
            <a:endParaRPr lang="en-US" sz="2000" dirty="0"/>
          </a:p>
          <a:p>
            <a:r>
              <a:rPr lang="en-US" sz="2000" dirty="0"/>
              <a:t>End Users</a:t>
            </a:r>
            <a:endParaRPr lang="en-US" sz="2000" dirty="0"/>
          </a:p>
          <a:p>
            <a:r>
              <a:rPr lang="en-US" sz="2000" dirty="0"/>
              <a:t>Solution and its Value Proposition</a:t>
            </a:r>
            <a:endParaRPr lang="en-US" sz="2000" dirty="0"/>
          </a:p>
          <a:p>
            <a:r>
              <a:rPr lang="en-US" sz="2000" dirty="0"/>
              <a:t>Unique Features of Our Solution</a:t>
            </a:r>
            <a:endParaRPr lang="en-US" sz="2000" dirty="0"/>
          </a:p>
          <a:p>
            <a:r>
              <a:rPr lang="en-US" sz="2000" dirty="0"/>
              <a:t>Modelling</a:t>
            </a:r>
            <a:endParaRPr lang="en-US" sz="2000" dirty="0"/>
          </a:p>
          <a:p>
            <a:r>
              <a:rPr lang="en-US" sz="2000" dirty="0"/>
              <a:t>Results</a:t>
            </a:r>
            <a:endParaRPr lang="en-US" sz="2000" dirty="0"/>
          </a:p>
          <a:p>
            <a:r>
              <a:rPr lang="en-US" sz="2000" dirty="0"/>
              <a:t>Conclusion</a:t>
            </a:r>
            <a:endParaRPr lang="en-US" sz="2000" dirty="0"/>
          </a:p>
          <a:p>
            <a:endParaRPr lang="en-US" sz="2000" dirty="0"/>
          </a:p>
          <a:p>
            <a:pPr marL="0" lvl="0" indent="0" algn="l" rtl="0">
              <a:spcBef>
                <a:spcPts val="0"/>
              </a:spcBef>
              <a:spcAft>
                <a:spcPts val="1600"/>
              </a:spcAft>
              <a:buNone/>
            </a:pPr>
            <a:endParaRPr sz="1400" dirty="0"/>
          </a:p>
        </p:txBody>
      </p:sp>
      <p:sp>
        <p:nvSpPr>
          <p:cNvPr id="297" name="Google Shape;297;p30"/>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400" dirty="0"/>
              <a:t>Agenda:</a:t>
            </a:r>
            <a:br>
              <a:rPr lang="en-US" dirty="0"/>
            </a:b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32"/>
          <p:cNvSpPr txBox="1">
            <a:spLocks noGrp="1"/>
          </p:cNvSpPr>
          <p:nvPr>
            <p:ph type="title"/>
          </p:nvPr>
        </p:nvSpPr>
        <p:spPr>
          <a:xfrm>
            <a:off x="445347" y="346615"/>
            <a:ext cx="7955856"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400" dirty="0"/>
              <a:t>Problem Statement</a:t>
            </a:r>
            <a:endParaRPr dirty="0"/>
          </a:p>
        </p:txBody>
      </p:sp>
      <p:sp>
        <p:nvSpPr>
          <p:cNvPr id="329" name="Google Shape;329;p32"/>
          <p:cNvSpPr txBox="1">
            <a:spLocks noGrp="1"/>
          </p:cNvSpPr>
          <p:nvPr>
            <p:ph type="body" idx="1"/>
          </p:nvPr>
        </p:nvSpPr>
        <p:spPr>
          <a:xfrm>
            <a:off x="445347" y="971165"/>
            <a:ext cx="4208197" cy="4207471"/>
          </a:xfrm>
          <a:prstGeom prst="rect">
            <a:avLst/>
          </a:prstGeom>
        </p:spPr>
        <p:txBody>
          <a:bodyPr spcFirstLastPara="1" wrap="square" lIns="91425" tIns="91425" rIns="91425" bIns="91425" anchor="t" anchorCtr="0">
            <a:noAutofit/>
          </a:bodyPr>
          <a:lstStyle/>
          <a:p>
            <a:pPr marL="0" indent="0">
              <a:buNone/>
            </a:pPr>
            <a:r>
              <a:rPr lang="en-US" sz="2400" dirty="0">
                <a:solidFill>
                  <a:schemeClr val="tx1">
                    <a:lumMod val="95000"/>
                  </a:schemeClr>
                </a:solidFill>
              </a:rPr>
              <a:t>         </a:t>
            </a:r>
            <a:r>
              <a:rPr lang="en-US" dirty="0">
                <a:solidFill>
                  <a:schemeClr val="tx1">
                    <a:lumMod val="95000"/>
                  </a:schemeClr>
                </a:solidFill>
                <a:latin typeface="Times New Roman" panose="02020603050405020304" pitchFamily="18" charset="0"/>
                <a:cs typeface="Times New Roman" panose="02020603050405020304" pitchFamily="18" charset="0"/>
              </a:rPr>
              <a:t>In today's digital age, where cybersecurity threats loom large, one of the significant concerns is the proliferation of keyloggers, stealthy software tools designed to monitor and record keystrokes on a user's computer without their knowledge. </a:t>
            </a:r>
            <a:endParaRPr lang="en-US" dirty="0">
              <a:solidFill>
                <a:schemeClr val="tx1">
                  <a:lumMod val="95000"/>
                </a:schemeClr>
              </a:solidFill>
              <a:latin typeface="Times New Roman" panose="02020603050405020304" pitchFamily="18" charset="0"/>
              <a:cs typeface="Times New Roman" panose="02020603050405020304" pitchFamily="18" charset="0"/>
            </a:endParaRPr>
          </a:p>
          <a:p>
            <a:pPr marL="0" indent="0">
              <a:buNone/>
            </a:pPr>
            <a:r>
              <a:rPr lang="en-US" dirty="0">
                <a:solidFill>
                  <a:schemeClr val="tx1">
                    <a:lumMod val="95000"/>
                  </a:schemeClr>
                </a:solidFill>
                <a:latin typeface="Times New Roman" panose="02020603050405020304" pitchFamily="18" charset="0"/>
                <a:cs typeface="Times New Roman" panose="02020603050405020304" pitchFamily="18" charset="0"/>
              </a:rPr>
              <a:t>         Keyloggers pose a severe threat to individuals and organizations as they can capture sensitive information such as passwords, credit card details, and other personal data, leading to identity theft, financial loss, and privacy breaches</a:t>
            </a:r>
            <a:endParaRPr lang="en-IN" dirty="0"/>
          </a:p>
          <a:p>
            <a:pPr marL="0" lvl="0" indent="0" algn="l" rtl="0">
              <a:spcBef>
                <a:spcPts val="1600"/>
              </a:spcBef>
              <a:spcAft>
                <a:spcPts val="1600"/>
              </a:spcAft>
              <a:buNone/>
            </a:pPr>
            <a:endParaRPr dirty="0"/>
          </a:p>
        </p:txBody>
      </p:sp>
      <p:sp>
        <p:nvSpPr>
          <p:cNvPr id="330" name="Google Shape;330;p32"/>
          <p:cNvSpPr/>
          <p:nvPr/>
        </p:nvSpPr>
        <p:spPr>
          <a:xfrm>
            <a:off x="3650822" y="2633495"/>
            <a:ext cx="12710" cy="35957"/>
          </a:xfrm>
          <a:custGeom>
            <a:avLst/>
            <a:gdLst/>
            <a:ahLst/>
            <a:cxnLst/>
            <a:rect l="l" t="t" r="r" b="b"/>
            <a:pathLst>
              <a:path w="667" h="1887" extrusionOk="0">
                <a:moveTo>
                  <a:pt x="506" y="0"/>
                </a:moveTo>
                <a:cubicBezTo>
                  <a:pt x="453" y="0"/>
                  <a:pt x="402" y="30"/>
                  <a:pt x="378" y="81"/>
                </a:cubicBezTo>
                <a:cubicBezTo>
                  <a:pt x="123" y="591"/>
                  <a:pt x="0" y="1135"/>
                  <a:pt x="0" y="1746"/>
                </a:cubicBezTo>
                <a:cubicBezTo>
                  <a:pt x="0" y="1824"/>
                  <a:pt x="63" y="1886"/>
                  <a:pt x="140" y="1886"/>
                </a:cubicBezTo>
                <a:cubicBezTo>
                  <a:pt x="218" y="1886"/>
                  <a:pt x="280" y="1824"/>
                  <a:pt x="280" y="1746"/>
                </a:cubicBezTo>
                <a:cubicBezTo>
                  <a:pt x="280" y="1181"/>
                  <a:pt x="394" y="677"/>
                  <a:pt x="630" y="206"/>
                </a:cubicBezTo>
                <a:cubicBezTo>
                  <a:pt x="667" y="136"/>
                  <a:pt x="639" y="50"/>
                  <a:pt x="569" y="15"/>
                </a:cubicBezTo>
                <a:cubicBezTo>
                  <a:pt x="549" y="5"/>
                  <a:pt x="527" y="0"/>
                  <a:pt x="5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1" name="Google Shape;331;p32"/>
          <p:cNvSpPr/>
          <p:nvPr/>
        </p:nvSpPr>
        <p:spPr>
          <a:xfrm>
            <a:off x="4476760" y="734371"/>
            <a:ext cx="4039167" cy="3891256"/>
          </a:xfrm>
          <a:custGeom>
            <a:avLst/>
            <a:gdLst/>
            <a:ahLst/>
            <a:cxnLst/>
            <a:rect l="l" t="t" r="r" b="b"/>
            <a:pathLst>
              <a:path w="205138" h="197626" extrusionOk="0">
                <a:moveTo>
                  <a:pt x="118317" y="1"/>
                </a:moveTo>
                <a:cubicBezTo>
                  <a:pt x="118225" y="1"/>
                  <a:pt x="118134" y="2"/>
                  <a:pt x="118043" y="3"/>
                </a:cubicBezTo>
                <a:cubicBezTo>
                  <a:pt x="89747" y="445"/>
                  <a:pt x="90632" y="18129"/>
                  <a:pt x="82233" y="42446"/>
                </a:cubicBezTo>
                <a:cubicBezTo>
                  <a:pt x="73832" y="66761"/>
                  <a:pt x="45537" y="55707"/>
                  <a:pt x="26527" y="64550"/>
                </a:cubicBezTo>
                <a:cubicBezTo>
                  <a:pt x="7517" y="73393"/>
                  <a:pt x="13706" y="109645"/>
                  <a:pt x="14590" y="117603"/>
                </a:cubicBezTo>
                <a:cubicBezTo>
                  <a:pt x="15475" y="125561"/>
                  <a:pt x="6190" y="119371"/>
                  <a:pt x="3095" y="125119"/>
                </a:cubicBezTo>
                <a:cubicBezTo>
                  <a:pt x="1" y="130866"/>
                  <a:pt x="2158" y="141743"/>
                  <a:pt x="2158" y="141743"/>
                </a:cubicBezTo>
                <a:lnTo>
                  <a:pt x="178611" y="197625"/>
                </a:lnTo>
                <a:cubicBezTo>
                  <a:pt x="178611" y="197625"/>
                  <a:pt x="179937" y="195414"/>
                  <a:pt x="185684" y="186131"/>
                </a:cubicBezTo>
                <a:cubicBezTo>
                  <a:pt x="191432" y="176846"/>
                  <a:pt x="172864" y="151204"/>
                  <a:pt x="173684" y="140144"/>
                </a:cubicBezTo>
                <a:cubicBezTo>
                  <a:pt x="174505" y="129084"/>
                  <a:pt x="205137" y="110530"/>
                  <a:pt x="202043" y="89309"/>
                </a:cubicBezTo>
                <a:cubicBezTo>
                  <a:pt x="198958" y="68156"/>
                  <a:pt x="146675" y="1"/>
                  <a:pt x="118317"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32" name="Google Shape;332;p32"/>
          <p:cNvGrpSpPr/>
          <p:nvPr/>
        </p:nvGrpSpPr>
        <p:grpSpPr>
          <a:xfrm>
            <a:off x="4749388" y="610304"/>
            <a:ext cx="3694120" cy="4125705"/>
            <a:chOff x="4749388" y="610304"/>
            <a:chExt cx="3694120" cy="4125705"/>
          </a:xfrm>
        </p:grpSpPr>
        <p:grpSp>
          <p:nvGrpSpPr>
            <p:cNvPr id="333" name="Google Shape;333;p32"/>
            <p:cNvGrpSpPr/>
            <p:nvPr/>
          </p:nvGrpSpPr>
          <p:grpSpPr>
            <a:xfrm>
              <a:off x="4749388" y="610304"/>
              <a:ext cx="3414364" cy="4125705"/>
              <a:chOff x="4749388" y="610304"/>
              <a:chExt cx="3414364" cy="4125705"/>
            </a:xfrm>
          </p:grpSpPr>
          <p:sp>
            <p:nvSpPr>
              <p:cNvPr id="334" name="Google Shape;334;p32"/>
              <p:cNvSpPr/>
              <p:nvPr/>
            </p:nvSpPr>
            <p:spPr>
              <a:xfrm>
                <a:off x="7913197" y="4599163"/>
                <a:ext cx="177072" cy="63421"/>
              </a:xfrm>
              <a:custGeom>
                <a:avLst/>
                <a:gdLst/>
                <a:ahLst/>
                <a:cxnLst/>
                <a:rect l="l" t="t" r="r" b="b"/>
                <a:pathLst>
                  <a:path w="8993" h="3221" extrusionOk="0">
                    <a:moveTo>
                      <a:pt x="337" y="0"/>
                    </a:moveTo>
                    <a:cubicBezTo>
                      <a:pt x="209" y="0"/>
                      <a:pt x="90" y="82"/>
                      <a:pt x="50" y="211"/>
                    </a:cubicBezTo>
                    <a:cubicBezTo>
                      <a:pt x="0" y="369"/>
                      <a:pt x="89" y="537"/>
                      <a:pt x="247" y="587"/>
                    </a:cubicBezTo>
                    <a:lnTo>
                      <a:pt x="8583" y="3205"/>
                    </a:lnTo>
                    <a:cubicBezTo>
                      <a:pt x="8612" y="3214"/>
                      <a:pt x="8643" y="3219"/>
                      <a:pt x="8673" y="3220"/>
                    </a:cubicBezTo>
                    <a:cubicBezTo>
                      <a:pt x="8822" y="3219"/>
                      <a:pt x="8947" y="3111"/>
                      <a:pt x="8970" y="2964"/>
                    </a:cubicBezTo>
                    <a:cubicBezTo>
                      <a:pt x="8992" y="2818"/>
                      <a:pt x="8905" y="2677"/>
                      <a:pt x="8763" y="2633"/>
                    </a:cubicBezTo>
                    <a:lnTo>
                      <a:pt x="427" y="14"/>
                    </a:lnTo>
                    <a:cubicBezTo>
                      <a:pt x="397" y="5"/>
                      <a:pt x="367" y="0"/>
                      <a:pt x="33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5" name="Google Shape;335;p32"/>
              <p:cNvSpPr/>
              <p:nvPr/>
            </p:nvSpPr>
            <p:spPr>
              <a:xfrm>
                <a:off x="4749388" y="3605665"/>
                <a:ext cx="3058015" cy="968079"/>
              </a:xfrm>
              <a:custGeom>
                <a:avLst/>
                <a:gdLst/>
                <a:ahLst/>
                <a:cxnLst/>
                <a:rect l="l" t="t" r="r" b="b"/>
                <a:pathLst>
                  <a:path w="155308" h="49166" extrusionOk="0">
                    <a:moveTo>
                      <a:pt x="335" y="1"/>
                    </a:moveTo>
                    <a:cubicBezTo>
                      <a:pt x="207" y="1"/>
                      <a:pt x="89" y="84"/>
                      <a:pt x="51" y="213"/>
                    </a:cubicBezTo>
                    <a:cubicBezTo>
                      <a:pt x="1" y="370"/>
                      <a:pt x="89" y="539"/>
                      <a:pt x="247" y="589"/>
                    </a:cubicBezTo>
                    <a:lnTo>
                      <a:pt x="154899" y="49152"/>
                    </a:lnTo>
                    <a:cubicBezTo>
                      <a:pt x="154929" y="49161"/>
                      <a:pt x="154958" y="49166"/>
                      <a:pt x="154989" y="49166"/>
                    </a:cubicBezTo>
                    <a:cubicBezTo>
                      <a:pt x="155137" y="49165"/>
                      <a:pt x="155263" y="49057"/>
                      <a:pt x="155285" y="48911"/>
                    </a:cubicBezTo>
                    <a:cubicBezTo>
                      <a:pt x="155308" y="48764"/>
                      <a:pt x="155220" y="48623"/>
                      <a:pt x="155079" y="48579"/>
                    </a:cubicBezTo>
                    <a:lnTo>
                      <a:pt x="428" y="16"/>
                    </a:lnTo>
                    <a:cubicBezTo>
                      <a:pt x="397" y="6"/>
                      <a:pt x="366" y="1"/>
                      <a:pt x="335"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6" name="Google Shape;336;p32"/>
              <p:cNvSpPr/>
              <p:nvPr/>
            </p:nvSpPr>
            <p:spPr>
              <a:xfrm>
                <a:off x="5144546" y="3926553"/>
                <a:ext cx="1499787" cy="803529"/>
              </a:xfrm>
              <a:custGeom>
                <a:avLst/>
                <a:gdLst/>
                <a:ahLst/>
                <a:cxnLst/>
                <a:rect l="l" t="t" r="r" b="b"/>
                <a:pathLst>
                  <a:path w="76170" h="40809" extrusionOk="0">
                    <a:moveTo>
                      <a:pt x="16891" y="0"/>
                    </a:moveTo>
                    <a:lnTo>
                      <a:pt x="0" y="20778"/>
                    </a:lnTo>
                    <a:lnTo>
                      <a:pt x="57401" y="40808"/>
                    </a:lnTo>
                    <a:lnTo>
                      <a:pt x="76170" y="20029"/>
                    </a:lnTo>
                    <a:lnTo>
                      <a:pt x="16891"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7" name="Google Shape;337;p32"/>
              <p:cNvSpPr/>
              <p:nvPr/>
            </p:nvSpPr>
            <p:spPr>
              <a:xfrm>
                <a:off x="5137379" y="3920626"/>
                <a:ext cx="1514200" cy="815383"/>
              </a:xfrm>
              <a:custGeom>
                <a:avLst/>
                <a:gdLst/>
                <a:ahLst/>
                <a:cxnLst/>
                <a:rect l="l" t="t" r="r" b="b"/>
                <a:pathLst>
                  <a:path w="76902" h="41411" extrusionOk="0">
                    <a:moveTo>
                      <a:pt x="17357" y="653"/>
                    </a:moveTo>
                    <a:lnTo>
                      <a:pt x="76004" y="20468"/>
                    </a:lnTo>
                    <a:lnTo>
                      <a:pt x="57675" y="40760"/>
                    </a:lnTo>
                    <a:lnTo>
                      <a:pt x="867" y="20936"/>
                    </a:lnTo>
                    <a:lnTo>
                      <a:pt x="17357" y="653"/>
                    </a:lnTo>
                    <a:close/>
                    <a:moveTo>
                      <a:pt x="17258" y="0"/>
                    </a:moveTo>
                    <a:cubicBezTo>
                      <a:pt x="17168" y="0"/>
                      <a:pt x="17081" y="40"/>
                      <a:pt x="17023" y="112"/>
                    </a:cubicBezTo>
                    <a:lnTo>
                      <a:pt x="131" y="20890"/>
                    </a:lnTo>
                    <a:cubicBezTo>
                      <a:pt x="0" y="21051"/>
                      <a:pt x="69" y="21294"/>
                      <a:pt x="266" y="21362"/>
                    </a:cubicBezTo>
                    <a:lnTo>
                      <a:pt x="57665" y="41394"/>
                    </a:lnTo>
                    <a:cubicBezTo>
                      <a:pt x="57697" y="41404"/>
                      <a:pt x="57731" y="41410"/>
                      <a:pt x="57765" y="41410"/>
                    </a:cubicBezTo>
                    <a:cubicBezTo>
                      <a:pt x="57850" y="41410"/>
                      <a:pt x="57931" y="41373"/>
                      <a:pt x="57988" y="41309"/>
                    </a:cubicBezTo>
                    <a:lnTo>
                      <a:pt x="76757" y="20531"/>
                    </a:lnTo>
                    <a:cubicBezTo>
                      <a:pt x="76901" y="20371"/>
                      <a:pt x="76835" y="20115"/>
                      <a:pt x="76630" y="20045"/>
                    </a:cubicBezTo>
                    <a:lnTo>
                      <a:pt x="17352" y="16"/>
                    </a:lnTo>
                    <a:cubicBezTo>
                      <a:pt x="17321" y="5"/>
                      <a:pt x="17289" y="0"/>
                      <a:pt x="17258"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8" name="Google Shape;338;p32"/>
              <p:cNvSpPr/>
              <p:nvPr/>
            </p:nvSpPr>
            <p:spPr>
              <a:xfrm>
                <a:off x="5351606" y="4040164"/>
                <a:ext cx="1136034" cy="581091"/>
              </a:xfrm>
              <a:custGeom>
                <a:avLst/>
                <a:gdLst/>
                <a:ahLst/>
                <a:cxnLst/>
                <a:rect l="l" t="t" r="r" b="b"/>
                <a:pathLst>
                  <a:path w="57696" h="29512" extrusionOk="0">
                    <a:moveTo>
                      <a:pt x="12601" y="1"/>
                    </a:moveTo>
                    <a:lnTo>
                      <a:pt x="1" y="14591"/>
                    </a:lnTo>
                    <a:lnTo>
                      <a:pt x="45096" y="29512"/>
                    </a:lnTo>
                    <a:lnTo>
                      <a:pt x="57696" y="15917"/>
                    </a:lnTo>
                    <a:lnTo>
                      <a:pt x="12601"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9" name="Google Shape;339;p32"/>
              <p:cNvSpPr/>
              <p:nvPr/>
            </p:nvSpPr>
            <p:spPr>
              <a:xfrm>
                <a:off x="5344380" y="4034257"/>
                <a:ext cx="1150506" cy="592925"/>
              </a:xfrm>
              <a:custGeom>
                <a:avLst/>
                <a:gdLst/>
                <a:ahLst/>
                <a:cxnLst/>
                <a:rect l="l" t="t" r="r" b="b"/>
                <a:pathLst>
                  <a:path w="58431" h="30113" extrusionOk="0">
                    <a:moveTo>
                      <a:pt x="13063" y="653"/>
                    </a:moveTo>
                    <a:lnTo>
                      <a:pt x="57533" y="16349"/>
                    </a:lnTo>
                    <a:lnTo>
                      <a:pt x="45374" y="29466"/>
                    </a:lnTo>
                    <a:lnTo>
                      <a:pt x="891" y="14747"/>
                    </a:lnTo>
                    <a:lnTo>
                      <a:pt x="13063" y="653"/>
                    </a:lnTo>
                    <a:close/>
                    <a:moveTo>
                      <a:pt x="12969" y="1"/>
                    </a:moveTo>
                    <a:cubicBezTo>
                      <a:pt x="12883" y="1"/>
                      <a:pt x="12799" y="37"/>
                      <a:pt x="12740" y="104"/>
                    </a:cubicBezTo>
                    <a:lnTo>
                      <a:pt x="140" y="14695"/>
                    </a:lnTo>
                    <a:cubicBezTo>
                      <a:pt x="0" y="14856"/>
                      <a:pt x="70" y="15108"/>
                      <a:pt x="274" y="15176"/>
                    </a:cubicBezTo>
                    <a:lnTo>
                      <a:pt x="45368" y="30097"/>
                    </a:lnTo>
                    <a:cubicBezTo>
                      <a:pt x="45399" y="30108"/>
                      <a:pt x="45431" y="30113"/>
                      <a:pt x="45463" y="30113"/>
                    </a:cubicBezTo>
                    <a:cubicBezTo>
                      <a:pt x="45546" y="30113"/>
                      <a:pt x="45625" y="30077"/>
                      <a:pt x="45682" y="30016"/>
                    </a:cubicBezTo>
                    <a:lnTo>
                      <a:pt x="58283" y="16421"/>
                    </a:lnTo>
                    <a:cubicBezTo>
                      <a:pt x="58430" y="16263"/>
                      <a:pt x="58366" y="16006"/>
                      <a:pt x="58162" y="15934"/>
                    </a:cubicBezTo>
                    <a:lnTo>
                      <a:pt x="13067" y="17"/>
                    </a:lnTo>
                    <a:cubicBezTo>
                      <a:pt x="13035" y="6"/>
                      <a:pt x="13002" y="1"/>
                      <a:pt x="1296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0" name="Google Shape;340;p32"/>
              <p:cNvSpPr/>
              <p:nvPr/>
            </p:nvSpPr>
            <p:spPr>
              <a:xfrm>
                <a:off x="5327762" y="1230441"/>
                <a:ext cx="2829965" cy="2851368"/>
              </a:xfrm>
              <a:custGeom>
                <a:avLst/>
                <a:gdLst/>
                <a:ahLst/>
                <a:cxnLst/>
                <a:rect l="l" t="t" r="r" b="b"/>
                <a:pathLst>
                  <a:path w="143726" h="144813" extrusionOk="0">
                    <a:moveTo>
                      <a:pt x="90746" y="0"/>
                    </a:moveTo>
                    <a:cubicBezTo>
                      <a:pt x="89662" y="0"/>
                      <a:pt x="88308" y="521"/>
                      <a:pt x="86998" y="974"/>
                    </a:cubicBezTo>
                    <a:cubicBezTo>
                      <a:pt x="84084" y="1983"/>
                      <a:pt x="76236" y="9607"/>
                      <a:pt x="74442" y="14428"/>
                    </a:cubicBezTo>
                    <a:cubicBezTo>
                      <a:pt x="72648" y="19249"/>
                      <a:pt x="74218" y="20818"/>
                      <a:pt x="77357" y="23733"/>
                    </a:cubicBezTo>
                    <a:cubicBezTo>
                      <a:pt x="80496" y="26647"/>
                      <a:pt x="84308" y="32590"/>
                      <a:pt x="86326" y="38195"/>
                    </a:cubicBezTo>
                    <a:cubicBezTo>
                      <a:pt x="88344" y="43801"/>
                      <a:pt x="90922" y="49182"/>
                      <a:pt x="95070" y="50640"/>
                    </a:cubicBezTo>
                    <a:cubicBezTo>
                      <a:pt x="95070" y="50640"/>
                      <a:pt x="88456" y="53778"/>
                      <a:pt x="84083" y="56918"/>
                    </a:cubicBezTo>
                    <a:cubicBezTo>
                      <a:pt x="79711" y="60056"/>
                      <a:pt x="77581" y="61515"/>
                      <a:pt x="77581" y="61515"/>
                    </a:cubicBezTo>
                    <a:cubicBezTo>
                      <a:pt x="77581" y="61515"/>
                      <a:pt x="71638" y="63196"/>
                      <a:pt x="69396" y="66110"/>
                    </a:cubicBezTo>
                    <a:cubicBezTo>
                      <a:pt x="67154" y="69026"/>
                      <a:pt x="66258" y="70931"/>
                      <a:pt x="66258" y="70931"/>
                    </a:cubicBezTo>
                    <a:cubicBezTo>
                      <a:pt x="66258" y="70931"/>
                      <a:pt x="45965" y="74408"/>
                      <a:pt x="39687" y="79788"/>
                    </a:cubicBezTo>
                    <a:cubicBezTo>
                      <a:pt x="39687" y="79788"/>
                      <a:pt x="30382" y="82255"/>
                      <a:pt x="26458" y="85955"/>
                    </a:cubicBezTo>
                    <a:cubicBezTo>
                      <a:pt x="22535" y="89654"/>
                      <a:pt x="20741" y="96493"/>
                      <a:pt x="20741" y="96493"/>
                    </a:cubicBezTo>
                    <a:cubicBezTo>
                      <a:pt x="20741" y="96493"/>
                      <a:pt x="15472" y="100978"/>
                      <a:pt x="13004" y="102323"/>
                    </a:cubicBezTo>
                    <a:cubicBezTo>
                      <a:pt x="10537" y="103668"/>
                      <a:pt x="6502" y="106247"/>
                      <a:pt x="4484" y="112301"/>
                    </a:cubicBezTo>
                    <a:cubicBezTo>
                      <a:pt x="2466" y="118355"/>
                      <a:pt x="0" y="132033"/>
                      <a:pt x="0" y="132033"/>
                    </a:cubicBezTo>
                    <a:lnTo>
                      <a:pt x="6278" y="134947"/>
                    </a:lnTo>
                    <a:cubicBezTo>
                      <a:pt x="6278" y="134947"/>
                      <a:pt x="6391" y="131359"/>
                      <a:pt x="11997" y="125866"/>
                    </a:cubicBezTo>
                    <a:cubicBezTo>
                      <a:pt x="17602" y="120373"/>
                      <a:pt x="21077" y="111068"/>
                      <a:pt x="21526" y="110844"/>
                    </a:cubicBezTo>
                    <a:cubicBezTo>
                      <a:pt x="21975" y="110619"/>
                      <a:pt x="31840" y="104116"/>
                      <a:pt x="31840" y="104116"/>
                    </a:cubicBezTo>
                    <a:cubicBezTo>
                      <a:pt x="31840" y="104116"/>
                      <a:pt x="39463" y="109386"/>
                      <a:pt x="48096" y="110843"/>
                    </a:cubicBezTo>
                    <a:cubicBezTo>
                      <a:pt x="50834" y="111305"/>
                      <a:pt x="53662" y="111463"/>
                      <a:pt x="56248" y="111463"/>
                    </a:cubicBezTo>
                    <a:cubicBezTo>
                      <a:pt x="61815" y="111463"/>
                      <a:pt x="66258" y="110731"/>
                      <a:pt x="66258" y="110731"/>
                    </a:cubicBezTo>
                    <a:lnTo>
                      <a:pt x="66258" y="110731"/>
                    </a:lnTo>
                    <a:lnTo>
                      <a:pt x="63568" y="119027"/>
                    </a:lnTo>
                    <a:cubicBezTo>
                      <a:pt x="63568" y="119027"/>
                      <a:pt x="57401" y="121718"/>
                      <a:pt x="55831" y="124969"/>
                    </a:cubicBezTo>
                    <a:cubicBezTo>
                      <a:pt x="54261" y="128220"/>
                      <a:pt x="46863" y="140553"/>
                      <a:pt x="46863" y="140553"/>
                    </a:cubicBezTo>
                    <a:lnTo>
                      <a:pt x="52132" y="144813"/>
                    </a:lnTo>
                    <a:cubicBezTo>
                      <a:pt x="52132" y="144813"/>
                      <a:pt x="57625" y="140553"/>
                      <a:pt x="65361" y="136629"/>
                    </a:cubicBezTo>
                    <a:cubicBezTo>
                      <a:pt x="73097" y="132705"/>
                      <a:pt x="75003" y="129902"/>
                      <a:pt x="77245" y="125306"/>
                    </a:cubicBezTo>
                    <a:cubicBezTo>
                      <a:pt x="79487" y="120710"/>
                      <a:pt x="82290" y="111964"/>
                      <a:pt x="82403" y="111179"/>
                    </a:cubicBezTo>
                    <a:cubicBezTo>
                      <a:pt x="82515" y="110395"/>
                      <a:pt x="84756" y="108378"/>
                      <a:pt x="85093" y="103557"/>
                    </a:cubicBezTo>
                    <a:lnTo>
                      <a:pt x="85430" y="98736"/>
                    </a:lnTo>
                    <a:lnTo>
                      <a:pt x="97200" y="88197"/>
                    </a:lnTo>
                    <a:cubicBezTo>
                      <a:pt x="97200" y="88197"/>
                      <a:pt x="106506" y="84497"/>
                      <a:pt x="114241" y="75976"/>
                    </a:cubicBezTo>
                    <a:cubicBezTo>
                      <a:pt x="121976" y="67456"/>
                      <a:pt x="123211" y="63309"/>
                      <a:pt x="123994" y="55685"/>
                    </a:cubicBezTo>
                    <a:cubicBezTo>
                      <a:pt x="124779" y="48061"/>
                      <a:pt x="127919" y="17903"/>
                      <a:pt x="128030" y="17455"/>
                    </a:cubicBezTo>
                    <a:cubicBezTo>
                      <a:pt x="128143" y="17007"/>
                      <a:pt x="129152" y="14764"/>
                      <a:pt x="130498" y="14540"/>
                    </a:cubicBezTo>
                    <a:cubicBezTo>
                      <a:pt x="130520" y="14537"/>
                      <a:pt x="130545" y="14535"/>
                      <a:pt x="130571" y="14535"/>
                    </a:cubicBezTo>
                    <a:cubicBezTo>
                      <a:pt x="132093" y="14535"/>
                      <a:pt x="139259" y="20830"/>
                      <a:pt x="140251" y="21491"/>
                    </a:cubicBezTo>
                    <a:cubicBezTo>
                      <a:pt x="140681" y="21777"/>
                      <a:pt x="141293" y="22002"/>
                      <a:pt x="141873" y="22002"/>
                    </a:cubicBezTo>
                    <a:cubicBezTo>
                      <a:pt x="142653" y="22002"/>
                      <a:pt x="143373" y="21592"/>
                      <a:pt x="143502" y="20369"/>
                    </a:cubicBezTo>
                    <a:cubicBezTo>
                      <a:pt x="143726" y="18240"/>
                      <a:pt x="141933" y="12971"/>
                      <a:pt x="136215" y="7252"/>
                    </a:cubicBezTo>
                    <a:cubicBezTo>
                      <a:pt x="132047" y="3084"/>
                      <a:pt x="128712" y="1478"/>
                      <a:pt x="126690" y="1478"/>
                    </a:cubicBezTo>
                    <a:cubicBezTo>
                      <a:pt x="125938" y="1478"/>
                      <a:pt x="125368" y="1700"/>
                      <a:pt x="125003" y="2095"/>
                    </a:cubicBezTo>
                    <a:cubicBezTo>
                      <a:pt x="123659" y="3552"/>
                      <a:pt x="124555" y="6691"/>
                      <a:pt x="123659" y="11288"/>
                    </a:cubicBezTo>
                    <a:cubicBezTo>
                      <a:pt x="122761" y="15885"/>
                      <a:pt x="117157" y="32478"/>
                      <a:pt x="114354" y="40326"/>
                    </a:cubicBezTo>
                    <a:cubicBezTo>
                      <a:pt x="111550" y="48174"/>
                      <a:pt x="112447" y="58825"/>
                      <a:pt x="112447" y="58825"/>
                    </a:cubicBezTo>
                    <a:cubicBezTo>
                      <a:pt x="112447" y="58825"/>
                      <a:pt x="108635" y="60169"/>
                      <a:pt x="105945" y="62187"/>
                    </a:cubicBezTo>
                    <a:cubicBezTo>
                      <a:pt x="103254" y="64204"/>
                      <a:pt x="99106" y="67008"/>
                      <a:pt x="99106" y="67008"/>
                    </a:cubicBezTo>
                    <a:lnTo>
                      <a:pt x="97985" y="66447"/>
                    </a:lnTo>
                    <a:cubicBezTo>
                      <a:pt x="97985" y="66447"/>
                      <a:pt x="104263" y="60169"/>
                      <a:pt x="106169" y="56581"/>
                    </a:cubicBezTo>
                    <a:cubicBezTo>
                      <a:pt x="108075" y="52993"/>
                      <a:pt x="108635" y="52769"/>
                      <a:pt x="107626" y="50640"/>
                    </a:cubicBezTo>
                    <a:cubicBezTo>
                      <a:pt x="106617" y="48509"/>
                      <a:pt x="98433" y="38195"/>
                      <a:pt x="94845" y="33599"/>
                    </a:cubicBezTo>
                    <a:cubicBezTo>
                      <a:pt x="91258" y="29002"/>
                      <a:pt x="86886" y="21267"/>
                      <a:pt x="85989" y="19025"/>
                    </a:cubicBezTo>
                    <a:cubicBezTo>
                      <a:pt x="85093" y="16782"/>
                      <a:pt x="85205" y="14540"/>
                      <a:pt x="85878" y="12971"/>
                    </a:cubicBezTo>
                    <a:cubicBezTo>
                      <a:pt x="86550" y="11401"/>
                      <a:pt x="92828" y="8261"/>
                      <a:pt x="92941" y="3440"/>
                    </a:cubicBezTo>
                    <a:cubicBezTo>
                      <a:pt x="93002" y="784"/>
                      <a:pt x="92077" y="0"/>
                      <a:pt x="907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1" name="Google Shape;341;p32"/>
              <p:cNvSpPr/>
              <p:nvPr/>
            </p:nvSpPr>
            <p:spPr>
              <a:xfrm>
                <a:off x="5321461" y="1224534"/>
                <a:ext cx="2842291" cy="2863221"/>
              </a:xfrm>
              <a:custGeom>
                <a:avLst/>
                <a:gdLst/>
                <a:ahLst/>
                <a:cxnLst/>
                <a:rect l="l" t="t" r="r" b="b"/>
                <a:pathLst>
                  <a:path w="144352" h="145415" extrusionOk="0">
                    <a:moveTo>
                      <a:pt x="91065" y="603"/>
                    </a:moveTo>
                    <a:cubicBezTo>
                      <a:pt x="91483" y="603"/>
                      <a:pt x="91848" y="687"/>
                      <a:pt x="92136" y="896"/>
                    </a:cubicBezTo>
                    <a:cubicBezTo>
                      <a:pt x="92717" y="1318"/>
                      <a:pt x="92993" y="2272"/>
                      <a:pt x="92959" y="3734"/>
                    </a:cubicBezTo>
                    <a:cubicBezTo>
                      <a:pt x="92886" y="6901"/>
                      <a:pt x="90026" y="9320"/>
                      <a:pt x="87940" y="11087"/>
                    </a:cubicBezTo>
                    <a:cubicBezTo>
                      <a:pt x="86946" y="11928"/>
                      <a:pt x="86160" y="12592"/>
                      <a:pt x="85921" y="13152"/>
                    </a:cubicBezTo>
                    <a:cubicBezTo>
                      <a:pt x="85142" y="14970"/>
                      <a:pt x="85182" y="17318"/>
                      <a:pt x="86030" y="19436"/>
                    </a:cubicBezTo>
                    <a:cubicBezTo>
                      <a:pt x="86941" y="21716"/>
                      <a:pt x="91326" y="29468"/>
                      <a:pt x="94929" y="34085"/>
                    </a:cubicBezTo>
                    <a:lnTo>
                      <a:pt x="96559" y="36168"/>
                    </a:lnTo>
                    <a:cubicBezTo>
                      <a:pt x="100394" y="41060"/>
                      <a:pt x="106812" y="49249"/>
                      <a:pt x="107674" y="51069"/>
                    </a:cubicBezTo>
                    <a:cubicBezTo>
                      <a:pt x="108449" y="52705"/>
                      <a:pt x="108264" y="53039"/>
                      <a:pt x="107063" y="55204"/>
                    </a:cubicBezTo>
                    <a:cubicBezTo>
                      <a:pt x="106820" y="55639"/>
                      <a:pt x="106540" y="56144"/>
                      <a:pt x="106222" y="56741"/>
                    </a:cubicBezTo>
                    <a:cubicBezTo>
                      <a:pt x="104361" y="60247"/>
                      <a:pt x="98154" y="66473"/>
                      <a:pt x="98091" y="66536"/>
                    </a:cubicBezTo>
                    <a:cubicBezTo>
                      <a:pt x="97947" y="66681"/>
                      <a:pt x="97987" y="66925"/>
                      <a:pt x="98169" y="67016"/>
                    </a:cubicBezTo>
                    <a:lnTo>
                      <a:pt x="99291" y="67577"/>
                    </a:lnTo>
                    <a:cubicBezTo>
                      <a:pt x="99334" y="67598"/>
                      <a:pt x="99380" y="67609"/>
                      <a:pt x="99426" y="67609"/>
                    </a:cubicBezTo>
                    <a:cubicBezTo>
                      <a:pt x="99484" y="67609"/>
                      <a:pt x="99543" y="67592"/>
                      <a:pt x="99593" y="67557"/>
                    </a:cubicBezTo>
                    <a:cubicBezTo>
                      <a:pt x="99635" y="67530"/>
                      <a:pt x="103779" y="64728"/>
                      <a:pt x="106444" y="62728"/>
                    </a:cubicBezTo>
                    <a:cubicBezTo>
                      <a:pt x="109066" y="60762"/>
                      <a:pt x="112829" y="59421"/>
                      <a:pt x="112866" y="59408"/>
                    </a:cubicBezTo>
                    <a:cubicBezTo>
                      <a:pt x="112995" y="59363"/>
                      <a:pt x="113077" y="59236"/>
                      <a:pt x="113066" y="59100"/>
                    </a:cubicBezTo>
                    <a:cubicBezTo>
                      <a:pt x="113057" y="58994"/>
                      <a:pt x="112206" y="48425"/>
                      <a:pt x="114955" y="40727"/>
                    </a:cubicBezTo>
                    <a:cubicBezTo>
                      <a:pt x="117754" y="32890"/>
                      <a:pt x="123361" y="16314"/>
                      <a:pt x="124273" y="11647"/>
                    </a:cubicBezTo>
                    <a:cubicBezTo>
                      <a:pt x="124665" y="9634"/>
                      <a:pt x="124720" y="7878"/>
                      <a:pt x="124762" y="6468"/>
                    </a:cubicBezTo>
                    <a:cubicBezTo>
                      <a:pt x="124818" y="4654"/>
                      <a:pt x="124857" y="3344"/>
                      <a:pt x="125544" y="2600"/>
                    </a:cubicBezTo>
                    <a:cubicBezTo>
                      <a:pt x="125846" y="2272"/>
                      <a:pt x="126330" y="2092"/>
                      <a:pt x="126942" y="2080"/>
                    </a:cubicBezTo>
                    <a:cubicBezTo>
                      <a:pt x="126966" y="2080"/>
                      <a:pt x="126991" y="2080"/>
                      <a:pt x="127015" y="2080"/>
                    </a:cubicBezTo>
                    <a:cubicBezTo>
                      <a:pt x="129303" y="2080"/>
                      <a:pt x="132754" y="4198"/>
                      <a:pt x="136321" y="7766"/>
                    </a:cubicBezTo>
                    <a:cubicBezTo>
                      <a:pt x="142001" y="13445"/>
                      <a:pt x="143740" y="18576"/>
                      <a:pt x="143522" y="20638"/>
                    </a:cubicBezTo>
                    <a:cubicBezTo>
                      <a:pt x="143457" y="21270"/>
                      <a:pt x="143216" y="21688"/>
                      <a:pt x="142808" y="21878"/>
                    </a:cubicBezTo>
                    <a:cubicBezTo>
                      <a:pt x="142624" y="21965"/>
                      <a:pt x="142412" y="22003"/>
                      <a:pt x="142191" y="22003"/>
                    </a:cubicBezTo>
                    <a:cubicBezTo>
                      <a:pt x="141688" y="22003"/>
                      <a:pt x="141134" y="21807"/>
                      <a:pt x="140737" y="21542"/>
                    </a:cubicBezTo>
                    <a:cubicBezTo>
                      <a:pt x="140494" y="21379"/>
                      <a:pt x="139819" y="20828"/>
                      <a:pt x="138967" y="20130"/>
                    </a:cubicBezTo>
                    <a:cubicBezTo>
                      <a:pt x="134653" y="16602"/>
                      <a:pt x="131916" y="14535"/>
                      <a:pt x="130876" y="14535"/>
                    </a:cubicBezTo>
                    <a:cubicBezTo>
                      <a:pt x="130837" y="14535"/>
                      <a:pt x="130801" y="14538"/>
                      <a:pt x="130767" y="14544"/>
                    </a:cubicBezTo>
                    <a:cubicBezTo>
                      <a:pt x="129283" y="14792"/>
                      <a:pt x="128201" y="17112"/>
                      <a:pt x="128059" y="17682"/>
                    </a:cubicBezTo>
                    <a:cubicBezTo>
                      <a:pt x="127933" y="18184"/>
                      <a:pt x="124567" y="50600"/>
                      <a:pt x="124015" y="55954"/>
                    </a:cubicBezTo>
                    <a:cubicBezTo>
                      <a:pt x="123251" y="63375"/>
                      <a:pt x="122104" y="67520"/>
                      <a:pt x="114337" y="76076"/>
                    </a:cubicBezTo>
                    <a:cubicBezTo>
                      <a:pt x="106742" y="84442"/>
                      <a:pt x="97501" y="88181"/>
                      <a:pt x="97408" y="88218"/>
                    </a:cubicBezTo>
                    <a:cubicBezTo>
                      <a:pt x="97375" y="88231"/>
                      <a:pt x="97345" y="88250"/>
                      <a:pt x="97319" y="88274"/>
                    </a:cubicBezTo>
                    <a:lnTo>
                      <a:pt x="85547" y="98812"/>
                    </a:lnTo>
                    <a:cubicBezTo>
                      <a:pt x="85489" y="98864"/>
                      <a:pt x="85453" y="98936"/>
                      <a:pt x="85447" y="99013"/>
                    </a:cubicBezTo>
                    <a:lnTo>
                      <a:pt x="85112" y="103836"/>
                    </a:lnTo>
                    <a:cubicBezTo>
                      <a:pt x="84872" y="107266"/>
                      <a:pt x="83670" y="109209"/>
                      <a:pt x="82952" y="110371"/>
                    </a:cubicBezTo>
                    <a:cubicBezTo>
                      <a:pt x="82658" y="110847"/>
                      <a:pt x="82463" y="111162"/>
                      <a:pt x="82424" y="111438"/>
                    </a:cubicBezTo>
                    <a:cubicBezTo>
                      <a:pt x="82326" y="112124"/>
                      <a:pt x="79536" y="120879"/>
                      <a:pt x="77294" y="125475"/>
                    </a:cubicBezTo>
                    <a:cubicBezTo>
                      <a:pt x="74991" y="130196"/>
                      <a:pt x="73081" y="132838"/>
                      <a:pt x="65544" y="136662"/>
                    </a:cubicBezTo>
                    <a:cubicBezTo>
                      <a:pt x="58667" y="140150"/>
                      <a:pt x="53494" y="143952"/>
                      <a:pt x="52458" y="144732"/>
                    </a:cubicBezTo>
                    <a:lnTo>
                      <a:pt x="47574" y="140784"/>
                    </a:lnTo>
                    <a:cubicBezTo>
                      <a:pt x="48586" y="139094"/>
                      <a:pt x="54981" y="128383"/>
                      <a:pt x="56422" y="125400"/>
                    </a:cubicBezTo>
                    <a:cubicBezTo>
                      <a:pt x="57925" y="122287"/>
                      <a:pt x="63947" y="119628"/>
                      <a:pt x="64007" y="119602"/>
                    </a:cubicBezTo>
                    <a:cubicBezTo>
                      <a:pt x="64086" y="119568"/>
                      <a:pt x="64146" y="119502"/>
                      <a:pt x="64173" y="119420"/>
                    </a:cubicBezTo>
                    <a:lnTo>
                      <a:pt x="66864" y="111124"/>
                    </a:lnTo>
                    <a:cubicBezTo>
                      <a:pt x="66928" y="110926"/>
                      <a:pt x="66778" y="110731"/>
                      <a:pt x="66580" y="110731"/>
                    </a:cubicBezTo>
                    <a:cubicBezTo>
                      <a:pt x="66563" y="110731"/>
                      <a:pt x="66546" y="110732"/>
                      <a:pt x="66529" y="110735"/>
                    </a:cubicBezTo>
                    <a:cubicBezTo>
                      <a:pt x="66465" y="110745"/>
                      <a:pt x="62037" y="111458"/>
                      <a:pt x="56539" y="111458"/>
                    </a:cubicBezTo>
                    <a:cubicBezTo>
                      <a:pt x="53970" y="111458"/>
                      <a:pt x="51167" y="111302"/>
                      <a:pt x="48466" y="110846"/>
                    </a:cubicBezTo>
                    <a:cubicBezTo>
                      <a:pt x="40002" y="109419"/>
                      <a:pt x="32407" y="104222"/>
                      <a:pt x="32332" y="104169"/>
                    </a:cubicBezTo>
                    <a:cubicBezTo>
                      <a:pt x="32280" y="104133"/>
                      <a:pt x="32221" y="104115"/>
                      <a:pt x="32161" y="104115"/>
                    </a:cubicBezTo>
                    <a:cubicBezTo>
                      <a:pt x="32103" y="104115"/>
                      <a:pt x="32045" y="104132"/>
                      <a:pt x="31995" y="104165"/>
                    </a:cubicBezTo>
                    <a:cubicBezTo>
                      <a:pt x="28042" y="106771"/>
                      <a:pt x="22041" y="110708"/>
                      <a:pt x="21712" y="110874"/>
                    </a:cubicBezTo>
                    <a:cubicBezTo>
                      <a:pt x="21521" y="110970"/>
                      <a:pt x="21390" y="111219"/>
                      <a:pt x="20667" y="112721"/>
                    </a:cubicBezTo>
                    <a:cubicBezTo>
                      <a:pt x="19235" y="115696"/>
                      <a:pt x="16255" y="121886"/>
                      <a:pt x="12107" y="125952"/>
                    </a:cubicBezTo>
                    <a:cubicBezTo>
                      <a:pt x="7529" y="130438"/>
                      <a:pt x="6559" y="133671"/>
                      <a:pt x="6354" y="134801"/>
                    </a:cubicBezTo>
                    <a:lnTo>
                      <a:pt x="659" y="132157"/>
                    </a:lnTo>
                    <a:cubicBezTo>
                      <a:pt x="991" y="130343"/>
                      <a:pt x="3245" y="118233"/>
                      <a:pt x="5090" y="112695"/>
                    </a:cubicBezTo>
                    <a:cubicBezTo>
                      <a:pt x="7004" y="106956"/>
                      <a:pt x="10788" y="104349"/>
                      <a:pt x="13469" y="102886"/>
                    </a:cubicBezTo>
                    <a:cubicBezTo>
                      <a:pt x="15935" y="101541"/>
                      <a:pt x="21041" y="97205"/>
                      <a:pt x="21256" y="97022"/>
                    </a:cubicBezTo>
                    <a:cubicBezTo>
                      <a:pt x="21303" y="96981"/>
                      <a:pt x="21336" y="96928"/>
                      <a:pt x="21352" y="96869"/>
                    </a:cubicBezTo>
                    <a:cubicBezTo>
                      <a:pt x="21370" y="96801"/>
                      <a:pt x="23168" y="90071"/>
                      <a:pt x="26985" y="86473"/>
                    </a:cubicBezTo>
                    <a:cubicBezTo>
                      <a:pt x="30807" y="82868"/>
                      <a:pt x="39993" y="80403"/>
                      <a:pt x="40084" y="80379"/>
                    </a:cubicBezTo>
                    <a:cubicBezTo>
                      <a:pt x="40128" y="80367"/>
                      <a:pt x="40169" y="80345"/>
                      <a:pt x="40203" y="80317"/>
                    </a:cubicBezTo>
                    <a:cubicBezTo>
                      <a:pt x="46347" y="75051"/>
                      <a:pt x="66427" y="71562"/>
                      <a:pt x="66629" y="71528"/>
                    </a:cubicBezTo>
                    <a:cubicBezTo>
                      <a:pt x="66726" y="71511"/>
                      <a:pt x="66808" y="71448"/>
                      <a:pt x="66851" y="71359"/>
                    </a:cubicBezTo>
                    <a:cubicBezTo>
                      <a:pt x="66859" y="71341"/>
                      <a:pt x="67763" y="69444"/>
                      <a:pt x="69956" y="66594"/>
                    </a:cubicBezTo>
                    <a:cubicBezTo>
                      <a:pt x="72110" y="63792"/>
                      <a:pt x="77925" y="62121"/>
                      <a:pt x="77983" y="62104"/>
                    </a:cubicBezTo>
                    <a:cubicBezTo>
                      <a:pt x="78013" y="62095"/>
                      <a:pt x="78044" y="62082"/>
                      <a:pt x="78070" y="62063"/>
                    </a:cubicBezTo>
                    <a:cubicBezTo>
                      <a:pt x="78092" y="62048"/>
                      <a:pt x="80253" y="60567"/>
                      <a:pt x="84580" y="57462"/>
                    </a:cubicBezTo>
                    <a:cubicBezTo>
                      <a:pt x="88879" y="54375"/>
                      <a:pt x="95453" y="51242"/>
                      <a:pt x="95520" y="51211"/>
                    </a:cubicBezTo>
                    <a:cubicBezTo>
                      <a:pt x="95761" y="51095"/>
                      <a:pt x="95742" y="50746"/>
                      <a:pt x="95490" y="50657"/>
                    </a:cubicBezTo>
                    <a:cubicBezTo>
                      <a:pt x="91282" y="49178"/>
                      <a:pt x="88704" y="43326"/>
                      <a:pt x="86928" y="38393"/>
                    </a:cubicBezTo>
                    <a:cubicBezTo>
                      <a:pt x="84991" y="33014"/>
                      <a:pt x="81187" y="26882"/>
                      <a:pt x="77881" y="23813"/>
                    </a:cubicBezTo>
                    <a:cubicBezTo>
                      <a:pt x="74824" y="20974"/>
                      <a:pt x="73289" y="19549"/>
                      <a:pt x="75043" y="14833"/>
                    </a:cubicBezTo>
                    <a:cubicBezTo>
                      <a:pt x="76810" y="10084"/>
                      <a:pt x="84523" y="2561"/>
                      <a:pt x="87416" y="1559"/>
                    </a:cubicBezTo>
                    <a:lnTo>
                      <a:pt x="87845" y="1409"/>
                    </a:lnTo>
                    <a:cubicBezTo>
                      <a:pt x="88984" y="1010"/>
                      <a:pt x="90150" y="603"/>
                      <a:pt x="91065" y="603"/>
                    </a:cubicBezTo>
                    <a:close/>
                    <a:moveTo>
                      <a:pt x="91069" y="1"/>
                    </a:moveTo>
                    <a:cubicBezTo>
                      <a:pt x="90044" y="1"/>
                      <a:pt x="88832" y="425"/>
                      <a:pt x="87647" y="840"/>
                    </a:cubicBezTo>
                    <a:lnTo>
                      <a:pt x="87220" y="990"/>
                    </a:lnTo>
                    <a:cubicBezTo>
                      <a:pt x="84236" y="2022"/>
                      <a:pt x="76293" y="9750"/>
                      <a:pt x="74480" y="14622"/>
                    </a:cubicBezTo>
                    <a:cubicBezTo>
                      <a:pt x="72586" y="19715"/>
                      <a:pt x="74426" y="21422"/>
                      <a:pt x="77473" y="24252"/>
                    </a:cubicBezTo>
                    <a:cubicBezTo>
                      <a:pt x="80716" y="27264"/>
                      <a:pt x="84455" y="33296"/>
                      <a:pt x="86363" y="38596"/>
                    </a:cubicBezTo>
                    <a:cubicBezTo>
                      <a:pt x="88202" y="43704"/>
                      <a:pt x="90619" y="49109"/>
                      <a:pt x="94652" y="50964"/>
                    </a:cubicBezTo>
                    <a:cubicBezTo>
                      <a:pt x="92909" y="51822"/>
                      <a:pt x="87799" y="54409"/>
                      <a:pt x="84227" y="56973"/>
                    </a:cubicBezTo>
                    <a:cubicBezTo>
                      <a:pt x="80229" y="59844"/>
                      <a:pt x="78083" y="61323"/>
                      <a:pt x="77770" y="61539"/>
                    </a:cubicBezTo>
                    <a:cubicBezTo>
                      <a:pt x="77157" y="61716"/>
                      <a:pt x="71673" y="63374"/>
                      <a:pt x="69478" y="66227"/>
                    </a:cubicBezTo>
                    <a:cubicBezTo>
                      <a:pt x="67562" y="68720"/>
                      <a:pt x="66626" y="70464"/>
                      <a:pt x="66376" y="70961"/>
                    </a:cubicBezTo>
                    <a:cubicBezTo>
                      <a:pt x="64367" y="71313"/>
                      <a:pt x="45970" y="74652"/>
                      <a:pt x="39864" y="79814"/>
                    </a:cubicBezTo>
                    <a:cubicBezTo>
                      <a:pt x="38952" y="80061"/>
                      <a:pt x="30375" y="82449"/>
                      <a:pt x="26572" y="86035"/>
                    </a:cubicBezTo>
                    <a:cubicBezTo>
                      <a:pt x="22832" y="89560"/>
                      <a:pt x="21032" y="95756"/>
                      <a:pt x="20795" y="96623"/>
                    </a:cubicBezTo>
                    <a:cubicBezTo>
                      <a:pt x="20158" y="97161"/>
                      <a:pt x="15438" y="101127"/>
                      <a:pt x="13181" y="102359"/>
                    </a:cubicBezTo>
                    <a:cubicBezTo>
                      <a:pt x="10411" y="103870"/>
                      <a:pt x="6500" y="106565"/>
                      <a:pt x="4520" y="112505"/>
                    </a:cubicBezTo>
                    <a:cubicBezTo>
                      <a:pt x="2518" y="118510"/>
                      <a:pt x="49" y="132142"/>
                      <a:pt x="24" y="132278"/>
                    </a:cubicBezTo>
                    <a:cubicBezTo>
                      <a:pt x="0" y="132413"/>
                      <a:pt x="70" y="132547"/>
                      <a:pt x="193" y="132604"/>
                    </a:cubicBezTo>
                    <a:lnTo>
                      <a:pt x="6471" y="135520"/>
                    </a:lnTo>
                    <a:cubicBezTo>
                      <a:pt x="6513" y="135539"/>
                      <a:pt x="6556" y="135548"/>
                      <a:pt x="6598" y="135548"/>
                    </a:cubicBezTo>
                    <a:cubicBezTo>
                      <a:pt x="6753" y="135548"/>
                      <a:pt x="6893" y="135427"/>
                      <a:pt x="6898" y="135258"/>
                    </a:cubicBezTo>
                    <a:cubicBezTo>
                      <a:pt x="6901" y="135222"/>
                      <a:pt x="7099" y="131700"/>
                      <a:pt x="12526" y="126381"/>
                    </a:cubicBezTo>
                    <a:cubicBezTo>
                      <a:pt x="16750" y="122242"/>
                      <a:pt x="19761" y="115987"/>
                      <a:pt x="21208" y="112982"/>
                    </a:cubicBezTo>
                    <a:cubicBezTo>
                      <a:pt x="21565" y="112241"/>
                      <a:pt x="21901" y="111540"/>
                      <a:pt x="22019" y="111390"/>
                    </a:cubicBezTo>
                    <a:cubicBezTo>
                      <a:pt x="22763" y="110965"/>
                      <a:pt x="30619" y="105791"/>
                      <a:pt x="32158" y="104778"/>
                    </a:cubicBezTo>
                    <a:cubicBezTo>
                      <a:pt x="33336" y="105556"/>
                      <a:pt x="40472" y="110108"/>
                      <a:pt x="48366" y="111440"/>
                    </a:cubicBezTo>
                    <a:cubicBezTo>
                      <a:pt x="51101" y="111902"/>
                      <a:pt x="53937" y="112060"/>
                      <a:pt x="56536" y="112060"/>
                    </a:cubicBezTo>
                    <a:cubicBezTo>
                      <a:pt x="61045" y="112060"/>
                      <a:pt x="64838" y="111585"/>
                      <a:pt x="66143" y="111400"/>
                    </a:cubicBezTo>
                    <a:lnTo>
                      <a:pt x="66143" y="111400"/>
                    </a:lnTo>
                    <a:lnTo>
                      <a:pt x="63642" y="119107"/>
                    </a:lnTo>
                    <a:cubicBezTo>
                      <a:pt x="62729" y="119519"/>
                      <a:pt x="57374" y="122046"/>
                      <a:pt x="55881" y="125138"/>
                    </a:cubicBezTo>
                    <a:cubicBezTo>
                      <a:pt x="54335" y="128341"/>
                      <a:pt x="46999" y="140575"/>
                      <a:pt x="46925" y="140699"/>
                    </a:cubicBezTo>
                    <a:cubicBezTo>
                      <a:pt x="46847" y="140827"/>
                      <a:pt x="46877" y="140993"/>
                      <a:pt x="46993" y="141086"/>
                    </a:cubicBezTo>
                    <a:lnTo>
                      <a:pt x="52262" y="145346"/>
                    </a:lnTo>
                    <a:cubicBezTo>
                      <a:pt x="52316" y="145390"/>
                      <a:pt x="52383" y="145414"/>
                      <a:pt x="52452" y="145414"/>
                    </a:cubicBezTo>
                    <a:cubicBezTo>
                      <a:pt x="52518" y="145414"/>
                      <a:pt x="52582" y="145391"/>
                      <a:pt x="52636" y="145351"/>
                    </a:cubicBezTo>
                    <a:cubicBezTo>
                      <a:pt x="52690" y="145308"/>
                      <a:pt x="58194" y="141063"/>
                      <a:pt x="65817" y="137197"/>
                    </a:cubicBezTo>
                    <a:cubicBezTo>
                      <a:pt x="73783" y="133156"/>
                      <a:pt x="75672" y="130172"/>
                      <a:pt x="77834" y="125738"/>
                    </a:cubicBezTo>
                    <a:cubicBezTo>
                      <a:pt x="80067" y="121160"/>
                      <a:pt x="82892" y="112403"/>
                      <a:pt x="83019" y="111522"/>
                    </a:cubicBezTo>
                    <a:cubicBezTo>
                      <a:pt x="83041" y="111369"/>
                      <a:pt x="83236" y="111054"/>
                      <a:pt x="83464" y="110687"/>
                    </a:cubicBezTo>
                    <a:cubicBezTo>
                      <a:pt x="84162" y="109557"/>
                      <a:pt x="85462" y="107455"/>
                      <a:pt x="85712" y="103877"/>
                    </a:cubicBezTo>
                    <a:lnTo>
                      <a:pt x="86039" y="99178"/>
                    </a:lnTo>
                    <a:lnTo>
                      <a:pt x="97682" y="88755"/>
                    </a:lnTo>
                    <a:cubicBezTo>
                      <a:pt x="98439" y="88443"/>
                      <a:pt x="107384" y="84629"/>
                      <a:pt x="114785" y="76479"/>
                    </a:cubicBezTo>
                    <a:cubicBezTo>
                      <a:pt x="122672" y="67792"/>
                      <a:pt x="123838" y="63573"/>
                      <a:pt x="124615" y="56016"/>
                    </a:cubicBezTo>
                    <a:cubicBezTo>
                      <a:pt x="125434" y="48068"/>
                      <a:pt x="128513" y="18505"/>
                      <a:pt x="128644" y="17828"/>
                    </a:cubicBezTo>
                    <a:cubicBezTo>
                      <a:pt x="128768" y="17331"/>
                      <a:pt x="129750" y="15323"/>
                      <a:pt x="130867" y="15137"/>
                    </a:cubicBezTo>
                    <a:cubicBezTo>
                      <a:pt x="130883" y="15134"/>
                      <a:pt x="130899" y="15133"/>
                      <a:pt x="130917" y="15133"/>
                    </a:cubicBezTo>
                    <a:cubicBezTo>
                      <a:pt x="131917" y="15133"/>
                      <a:pt x="136575" y="18947"/>
                      <a:pt x="138588" y="20594"/>
                    </a:cubicBezTo>
                    <a:cubicBezTo>
                      <a:pt x="139488" y="21331"/>
                      <a:pt x="140138" y="21863"/>
                      <a:pt x="140406" y="22041"/>
                    </a:cubicBezTo>
                    <a:cubicBezTo>
                      <a:pt x="140877" y="22355"/>
                      <a:pt x="141550" y="22602"/>
                      <a:pt x="142198" y="22602"/>
                    </a:cubicBezTo>
                    <a:cubicBezTo>
                      <a:pt x="142500" y="22602"/>
                      <a:pt x="142797" y="22548"/>
                      <a:pt x="143065" y="22421"/>
                    </a:cubicBezTo>
                    <a:cubicBezTo>
                      <a:pt x="143485" y="22225"/>
                      <a:pt x="144010" y="21766"/>
                      <a:pt x="144122" y="20701"/>
                    </a:cubicBezTo>
                    <a:cubicBezTo>
                      <a:pt x="144352" y="18524"/>
                      <a:pt x="142577" y="13169"/>
                      <a:pt x="136748" y="7340"/>
                    </a:cubicBezTo>
                    <a:cubicBezTo>
                      <a:pt x="133014" y="3607"/>
                      <a:pt x="129473" y="1479"/>
                      <a:pt x="127011" y="1479"/>
                    </a:cubicBezTo>
                    <a:cubicBezTo>
                      <a:pt x="126985" y="1479"/>
                      <a:pt x="126958" y="1479"/>
                      <a:pt x="126932" y="1479"/>
                    </a:cubicBezTo>
                    <a:cubicBezTo>
                      <a:pt x="126152" y="1495"/>
                      <a:pt x="125521" y="1741"/>
                      <a:pt x="125105" y="2192"/>
                    </a:cubicBezTo>
                    <a:cubicBezTo>
                      <a:pt x="124266" y="3101"/>
                      <a:pt x="124223" y="4506"/>
                      <a:pt x="124164" y="6449"/>
                    </a:cubicBezTo>
                    <a:cubicBezTo>
                      <a:pt x="124121" y="7838"/>
                      <a:pt x="124069" y="9567"/>
                      <a:pt x="123685" y="11531"/>
                    </a:cubicBezTo>
                    <a:cubicBezTo>
                      <a:pt x="122791" y="16110"/>
                      <a:pt x="117098" y="32946"/>
                      <a:pt x="114392" y="40525"/>
                    </a:cubicBezTo>
                    <a:cubicBezTo>
                      <a:pt x="111827" y="47707"/>
                      <a:pt x="112344" y="57319"/>
                      <a:pt x="112452" y="58919"/>
                    </a:cubicBezTo>
                    <a:cubicBezTo>
                      <a:pt x="111598" y="59238"/>
                      <a:pt x="108447" y="60476"/>
                      <a:pt x="106086" y="62248"/>
                    </a:cubicBezTo>
                    <a:cubicBezTo>
                      <a:pt x="103715" y="64026"/>
                      <a:pt x="100163" y="66445"/>
                      <a:pt x="99405" y="66961"/>
                    </a:cubicBezTo>
                    <a:lnTo>
                      <a:pt x="98812" y="66664"/>
                    </a:lnTo>
                    <a:cubicBezTo>
                      <a:pt x="100088" y="65365"/>
                      <a:pt x="105065" y="60206"/>
                      <a:pt x="106756" y="57022"/>
                    </a:cubicBezTo>
                    <a:cubicBezTo>
                      <a:pt x="107071" y="56428"/>
                      <a:pt x="107350" y="55927"/>
                      <a:pt x="107589" y="55494"/>
                    </a:cubicBezTo>
                    <a:cubicBezTo>
                      <a:pt x="108801" y="53312"/>
                      <a:pt x="109127" y="52727"/>
                      <a:pt x="108219" y="50811"/>
                    </a:cubicBezTo>
                    <a:cubicBezTo>
                      <a:pt x="107329" y="48930"/>
                      <a:pt x="101134" y="41026"/>
                      <a:pt x="97035" y="35796"/>
                    </a:cubicBezTo>
                    <a:lnTo>
                      <a:pt x="95405" y="33714"/>
                    </a:lnTo>
                    <a:cubicBezTo>
                      <a:pt x="91831" y="29137"/>
                      <a:pt x="87489" y="21465"/>
                      <a:pt x="86588" y="19212"/>
                    </a:cubicBezTo>
                    <a:cubicBezTo>
                      <a:pt x="85800" y="17239"/>
                      <a:pt x="85757" y="15061"/>
                      <a:pt x="86474" y="13388"/>
                    </a:cubicBezTo>
                    <a:cubicBezTo>
                      <a:pt x="86658" y="12959"/>
                      <a:pt x="87432" y="12303"/>
                      <a:pt x="88329" y="11544"/>
                    </a:cubicBezTo>
                    <a:cubicBezTo>
                      <a:pt x="90380" y="9808"/>
                      <a:pt x="93480" y="7183"/>
                      <a:pt x="93561" y="3747"/>
                    </a:cubicBezTo>
                    <a:cubicBezTo>
                      <a:pt x="93600" y="2053"/>
                      <a:pt x="93249" y="961"/>
                      <a:pt x="92490" y="409"/>
                    </a:cubicBezTo>
                    <a:cubicBezTo>
                      <a:pt x="92087" y="116"/>
                      <a:pt x="91603" y="1"/>
                      <a:pt x="9106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2" name="Google Shape;342;p32"/>
              <p:cNvSpPr/>
              <p:nvPr/>
            </p:nvSpPr>
            <p:spPr>
              <a:xfrm>
                <a:off x="6330180" y="3010870"/>
                <a:ext cx="849171" cy="1070939"/>
              </a:xfrm>
              <a:custGeom>
                <a:avLst/>
                <a:gdLst/>
                <a:ahLst/>
                <a:cxnLst/>
                <a:rect l="l" t="t" r="r" b="b"/>
                <a:pathLst>
                  <a:path w="43127" h="54390" extrusionOk="0">
                    <a:moveTo>
                      <a:pt x="42419" y="0"/>
                    </a:moveTo>
                    <a:lnTo>
                      <a:pt x="32841" y="4439"/>
                    </a:lnTo>
                    <a:cubicBezTo>
                      <a:pt x="32841" y="4439"/>
                      <a:pt x="33308" y="11681"/>
                      <a:pt x="30738" y="15419"/>
                    </a:cubicBezTo>
                    <a:cubicBezTo>
                      <a:pt x="28168" y="19157"/>
                      <a:pt x="27234" y="20325"/>
                      <a:pt x="27234" y="20325"/>
                    </a:cubicBezTo>
                    <a:cubicBezTo>
                      <a:pt x="27234" y="20325"/>
                      <a:pt x="27000" y="25931"/>
                      <a:pt x="25364" y="29435"/>
                    </a:cubicBezTo>
                    <a:cubicBezTo>
                      <a:pt x="23729" y="32939"/>
                      <a:pt x="21160" y="34108"/>
                      <a:pt x="21160" y="34108"/>
                    </a:cubicBezTo>
                    <a:cubicBezTo>
                      <a:pt x="21160" y="34108"/>
                      <a:pt x="21393" y="38080"/>
                      <a:pt x="18122" y="41115"/>
                    </a:cubicBezTo>
                    <a:cubicBezTo>
                      <a:pt x="14852" y="44152"/>
                      <a:pt x="6676" y="49058"/>
                      <a:pt x="1536" y="52329"/>
                    </a:cubicBezTo>
                    <a:cubicBezTo>
                      <a:pt x="999" y="52671"/>
                      <a:pt x="492" y="53033"/>
                      <a:pt x="1" y="53403"/>
                    </a:cubicBezTo>
                    <a:lnTo>
                      <a:pt x="1222" y="54390"/>
                    </a:lnTo>
                    <a:cubicBezTo>
                      <a:pt x="1222" y="54390"/>
                      <a:pt x="6715" y="50130"/>
                      <a:pt x="14450" y="46205"/>
                    </a:cubicBezTo>
                    <a:cubicBezTo>
                      <a:pt x="22187" y="42282"/>
                      <a:pt x="24092" y="39479"/>
                      <a:pt x="26334" y="34882"/>
                    </a:cubicBezTo>
                    <a:cubicBezTo>
                      <a:pt x="28576" y="30287"/>
                      <a:pt x="31379" y="21541"/>
                      <a:pt x="31492" y="20756"/>
                    </a:cubicBezTo>
                    <a:cubicBezTo>
                      <a:pt x="31604" y="19972"/>
                      <a:pt x="33846" y="17954"/>
                      <a:pt x="34183" y="13134"/>
                    </a:cubicBezTo>
                    <a:lnTo>
                      <a:pt x="34519" y="8313"/>
                    </a:lnTo>
                    <a:lnTo>
                      <a:pt x="43126" y="606"/>
                    </a:lnTo>
                    <a:lnTo>
                      <a:pt x="42419"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3" name="Google Shape;343;p32"/>
              <p:cNvSpPr/>
              <p:nvPr/>
            </p:nvSpPr>
            <p:spPr>
              <a:xfrm>
                <a:off x="5401225" y="3171855"/>
                <a:ext cx="1242341" cy="715712"/>
              </a:xfrm>
              <a:custGeom>
                <a:avLst/>
                <a:gdLst/>
                <a:ahLst/>
                <a:cxnLst/>
                <a:rect l="l" t="t" r="r" b="b"/>
                <a:pathLst>
                  <a:path w="63095" h="36349" extrusionOk="0">
                    <a:moveTo>
                      <a:pt x="28859" y="1"/>
                    </a:moveTo>
                    <a:cubicBezTo>
                      <a:pt x="28859" y="1"/>
                      <a:pt x="27925" y="2804"/>
                      <a:pt x="25354" y="3739"/>
                    </a:cubicBezTo>
                    <a:cubicBezTo>
                      <a:pt x="22785" y="4673"/>
                      <a:pt x="15777" y="8644"/>
                      <a:pt x="15777" y="8644"/>
                    </a:cubicBezTo>
                    <a:cubicBezTo>
                      <a:pt x="15777" y="8644"/>
                      <a:pt x="15543" y="15185"/>
                      <a:pt x="10872" y="19156"/>
                    </a:cubicBezTo>
                    <a:cubicBezTo>
                      <a:pt x="6199" y="23128"/>
                      <a:pt x="816" y="32397"/>
                      <a:pt x="816" y="32397"/>
                    </a:cubicBezTo>
                    <a:lnTo>
                      <a:pt x="0" y="35165"/>
                    </a:lnTo>
                    <a:lnTo>
                      <a:pt x="2547" y="36348"/>
                    </a:lnTo>
                    <a:cubicBezTo>
                      <a:pt x="2547" y="36348"/>
                      <a:pt x="2660" y="32760"/>
                      <a:pt x="8266" y="27267"/>
                    </a:cubicBezTo>
                    <a:cubicBezTo>
                      <a:pt x="13871" y="21774"/>
                      <a:pt x="17346" y="12468"/>
                      <a:pt x="17795" y="12244"/>
                    </a:cubicBezTo>
                    <a:cubicBezTo>
                      <a:pt x="18244" y="12020"/>
                      <a:pt x="28109" y="5517"/>
                      <a:pt x="28109" y="5517"/>
                    </a:cubicBezTo>
                    <a:cubicBezTo>
                      <a:pt x="28109" y="5517"/>
                      <a:pt x="35732" y="10787"/>
                      <a:pt x="44365" y="12244"/>
                    </a:cubicBezTo>
                    <a:cubicBezTo>
                      <a:pt x="47103" y="12706"/>
                      <a:pt x="49930" y="12864"/>
                      <a:pt x="52516" y="12864"/>
                    </a:cubicBezTo>
                    <a:cubicBezTo>
                      <a:pt x="57320" y="12864"/>
                      <a:pt x="61287" y="12319"/>
                      <a:pt x="62285" y="12170"/>
                    </a:cubicBezTo>
                    <a:cubicBezTo>
                      <a:pt x="62777" y="10883"/>
                      <a:pt x="63095" y="9431"/>
                      <a:pt x="62265" y="8878"/>
                    </a:cubicBezTo>
                    <a:cubicBezTo>
                      <a:pt x="60863" y="7943"/>
                      <a:pt x="61330" y="5374"/>
                      <a:pt x="61331" y="5374"/>
                    </a:cubicBezTo>
                    <a:lnTo>
                      <a:pt x="61331" y="5374"/>
                    </a:lnTo>
                    <a:cubicBezTo>
                      <a:pt x="61330" y="5374"/>
                      <a:pt x="60162" y="7943"/>
                      <a:pt x="50819" y="7943"/>
                    </a:cubicBezTo>
                    <a:cubicBezTo>
                      <a:pt x="41473" y="7943"/>
                      <a:pt x="28859" y="1"/>
                      <a:pt x="2885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4" name="Google Shape;344;p32"/>
              <p:cNvSpPr/>
              <p:nvPr/>
            </p:nvSpPr>
            <p:spPr>
              <a:xfrm>
                <a:off x="5632504" y="2549808"/>
                <a:ext cx="1576815" cy="967015"/>
              </a:xfrm>
              <a:custGeom>
                <a:avLst/>
                <a:gdLst/>
                <a:ahLst/>
                <a:cxnLst/>
                <a:rect l="l" t="t" r="r" b="b"/>
                <a:pathLst>
                  <a:path w="80082" h="49112" extrusionOk="0">
                    <a:moveTo>
                      <a:pt x="57844" y="1"/>
                    </a:moveTo>
                    <a:cubicBezTo>
                      <a:pt x="56428" y="1"/>
                      <a:pt x="54679" y="131"/>
                      <a:pt x="53034" y="301"/>
                    </a:cubicBezTo>
                    <a:cubicBezTo>
                      <a:pt x="51444" y="2525"/>
                      <a:pt x="50781" y="3924"/>
                      <a:pt x="50781" y="3924"/>
                    </a:cubicBezTo>
                    <a:cubicBezTo>
                      <a:pt x="50781" y="3924"/>
                      <a:pt x="30488" y="7401"/>
                      <a:pt x="24210" y="12781"/>
                    </a:cubicBezTo>
                    <a:cubicBezTo>
                      <a:pt x="24210" y="12781"/>
                      <a:pt x="14905" y="15248"/>
                      <a:pt x="10982" y="18948"/>
                    </a:cubicBezTo>
                    <a:cubicBezTo>
                      <a:pt x="7058" y="22647"/>
                      <a:pt x="5264" y="29486"/>
                      <a:pt x="5264" y="29486"/>
                    </a:cubicBezTo>
                    <a:cubicBezTo>
                      <a:pt x="5264" y="29486"/>
                      <a:pt x="2472" y="31861"/>
                      <a:pt x="1" y="33673"/>
                    </a:cubicBezTo>
                    <a:cubicBezTo>
                      <a:pt x="373" y="33647"/>
                      <a:pt x="794" y="33628"/>
                      <a:pt x="1242" y="33628"/>
                    </a:cubicBezTo>
                    <a:cubicBezTo>
                      <a:pt x="3138" y="33628"/>
                      <a:pt x="5540" y="33961"/>
                      <a:pt x="6945" y="35428"/>
                    </a:cubicBezTo>
                    <a:cubicBezTo>
                      <a:pt x="8703" y="37262"/>
                      <a:pt x="8585" y="40499"/>
                      <a:pt x="8332" y="42377"/>
                    </a:cubicBezTo>
                    <a:cubicBezTo>
                      <a:pt x="11376" y="40396"/>
                      <a:pt x="16363" y="37109"/>
                      <a:pt x="16363" y="37109"/>
                    </a:cubicBezTo>
                    <a:cubicBezTo>
                      <a:pt x="16363" y="37109"/>
                      <a:pt x="23986" y="42379"/>
                      <a:pt x="32619" y="43836"/>
                    </a:cubicBezTo>
                    <a:cubicBezTo>
                      <a:pt x="35357" y="44298"/>
                      <a:pt x="38185" y="44456"/>
                      <a:pt x="40771" y="44456"/>
                    </a:cubicBezTo>
                    <a:cubicBezTo>
                      <a:pt x="46338" y="44456"/>
                      <a:pt x="50781" y="43724"/>
                      <a:pt x="50781" y="43724"/>
                    </a:cubicBezTo>
                    <a:lnTo>
                      <a:pt x="50781" y="43724"/>
                    </a:lnTo>
                    <a:lnTo>
                      <a:pt x="50348" y="45059"/>
                    </a:lnTo>
                    <a:cubicBezTo>
                      <a:pt x="51440" y="44242"/>
                      <a:pt x="53389" y="43169"/>
                      <a:pt x="56103" y="43169"/>
                    </a:cubicBezTo>
                    <a:cubicBezTo>
                      <a:pt x="57407" y="43169"/>
                      <a:pt x="58887" y="43416"/>
                      <a:pt x="60534" y="44060"/>
                    </a:cubicBezTo>
                    <a:cubicBezTo>
                      <a:pt x="63325" y="45151"/>
                      <a:pt x="64722" y="47073"/>
                      <a:pt x="65384" y="49112"/>
                    </a:cubicBezTo>
                    <a:cubicBezTo>
                      <a:pt x="66254" y="46572"/>
                      <a:pt x="66874" y="44533"/>
                      <a:pt x="66926" y="44172"/>
                    </a:cubicBezTo>
                    <a:cubicBezTo>
                      <a:pt x="67038" y="43388"/>
                      <a:pt x="69281" y="41371"/>
                      <a:pt x="69616" y="36550"/>
                    </a:cubicBezTo>
                    <a:lnTo>
                      <a:pt x="69953" y="31729"/>
                    </a:lnTo>
                    <a:lnTo>
                      <a:pt x="79872" y="22850"/>
                    </a:lnTo>
                    <a:cubicBezTo>
                      <a:pt x="80082" y="20694"/>
                      <a:pt x="79809" y="17374"/>
                      <a:pt x="77801" y="12782"/>
                    </a:cubicBezTo>
                    <a:cubicBezTo>
                      <a:pt x="73876" y="3813"/>
                      <a:pt x="61319" y="1"/>
                      <a:pt x="57844"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5" name="Google Shape;345;p32"/>
              <p:cNvSpPr/>
              <p:nvPr/>
            </p:nvSpPr>
            <p:spPr>
              <a:xfrm>
                <a:off x="5626046" y="2543901"/>
                <a:ext cx="1588885" cy="978829"/>
              </a:xfrm>
              <a:custGeom>
                <a:avLst/>
                <a:gdLst/>
                <a:ahLst/>
                <a:cxnLst/>
                <a:rect l="l" t="t" r="r" b="b"/>
                <a:pathLst>
                  <a:path w="80695" h="49712" extrusionOk="0">
                    <a:moveTo>
                      <a:pt x="58173" y="601"/>
                    </a:moveTo>
                    <a:cubicBezTo>
                      <a:pt x="61588" y="601"/>
                      <a:pt x="73999" y="4393"/>
                      <a:pt x="77852" y="13202"/>
                    </a:cubicBezTo>
                    <a:cubicBezTo>
                      <a:pt x="79850" y="17768"/>
                      <a:pt x="80081" y="21037"/>
                      <a:pt x="79911" y="23004"/>
                    </a:cubicBezTo>
                    <a:lnTo>
                      <a:pt x="70079" y="31805"/>
                    </a:lnTo>
                    <a:cubicBezTo>
                      <a:pt x="70021" y="31857"/>
                      <a:pt x="69986" y="31929"/>
                      <a:pt x="69980" y="32006"/>
                    </a:cubicBezTo>
                    <a:lnTo>
                      <a:pt x="69643" y="36829"/>
                    </a:lnTo>
                    <a:cubicBezTo>
                      <a:pt x="69405" y="40259"/>
                      <a:pt x="68201" y="42202"/>
                      <a:pt x="67484" y="43364"/>
                    </a:cubicBezTo>
                    <a:cubicBezTo>
                      <a:pt x="67190" y="43839"/>
                      <a:pt x="66994" y="44153"/>
                      <a:pt x="66955" y="44430"/>
                    </a:cubicBezTo>
                    <a:cubicBezTo>
                      <a:pt x="66917" y="44697"/>
                      <a:pt x="66455" y="46264"/>
                      <a:pt x="65697" y="48519"/>
                    </a:cubicBezTo>
                    <a:cubicBezTo>
                      <a:pt x="64805" y="46449"/>
                      <a:pt x="63219" y="44959"/>
                      <a:pt x="60971" y="44081"/>
                    </a:cubicBezTo>
                    <a:cubicBezTo>
                      <a:pt x="59285" y="43422"/>
                      <a:pt x="57767" y="43168"/>
                      <a:pt x="56429" y="43168"/>
                    </a:cubicBezTo>
                    <a:cubicBezTo>
                      <a:pt x="54169" y="43168"/>
                      <a:pt x="52419" y="43893"/>
                      <a:pt x="51232" y="44619"/>
                    </a:cubicBezTo>
                    <a:lnTo>
                      <a:pt x="51395" y="44117"/>
                    </a:lnTo>
                    <a:cubicBezTo>
                      <a:pt x="51459" y="43919"/>
                      <a:pt x="51309" y="43724"/>
                      <a:pt x="51111" y="43724"/>
                    </a:cubicBezTo>
                    <a:cubicBezTo>
                      <a:pt x="51094" y="43724"/>
                      <a:pt x="51077" y="43725"/>
                      <a:pt x="51060" y="43728"/>
                    </a:cubicBezTo>
                    <a:cubicBezTo>
                      <a:pt x="50996" y="43738"/>
                      <a:pt x="46568" y="44451"/>
                      <a:pt x="41070" y="44451"/>
                    </a:cubicBezTo>
                    <a:cubicBezTo>
                      <a:pt x="38501" y="44451"/>
                      <a:pt x="35698" y="44295"/>
                      <a:pt x="32997" y="43839"/>
                    </a:cubicBezTo>
                    <a:cubicBezTo>
                      <a:pt x="24533" y="42412"/>
                      <a:pt x="16938" y="37215"/>
                      <a:pt x="16861" y="37163"/>
                    </a:cubicBezTo>
                    <a:cubicBezTo>
                      <a:pt x="16810" y="37127"/>
                      <a:pt x="16751" y="37109"/>
                      <a:pt x="16691" y="37109"/>
                    </a:cubicBezTo>
                    <a:cubicBezTo>
                      <a:pt x="16633" y="37109"/>
                      <a:pt x="16576" y="37126"/>
                      <a:pt x="16526" y="37159"/>
                    </a:cubicBezTo>
                    <a:cubicBezTo>
                      <a:pt x="16526" y="37159"/>
                      <a:pt x="12089" y="40083"/>
                      <a:pt x="9032" y="42076"/>
                    </a:cubicBezTo>
                    <a:cubicBezTo>
                      <a:pt x="9216" y="40155"/>
                      <a:pt x="9152" y="37254"/>
                      <a:pt x="7491" y="35521"/>
                    </a:cubicBezTo>
                    <a:cubicBezTo>
                      <a:pt x="5997" y="33961"/>
                      <a:pt x="3443" y="33629"/>
                      <a:pt x="1527" y="33629"/>
                    </a:cubicBezTo>
                    <a:cubicBezTo>
                      <a:pt x="1447" y="33629"/>
                      <a:pt x="1368" y="33630"/>
                      <a:pt x="1290" y="33631"/>
                    </a:cubicBezTo>
                    <a:cubicBezTo>
                      <a:pt x="3518" y="31941"/>
                      <a:pt x="5762" y="30036"/>
                      <a:pt x="5787" y="30015"/>
                    </a:cubicBezTo>
                    <a:cubicBezTo>
                      <a:pt x="5834" y="29974"/>
                      <a:pt x="5867" y="29921"/>
                      <a:pt x="5883" y="29862"/>
                    </a:cubicBezTo>
                    <a:cubicBezTo>
                      <a:pt x="5901" y="29794"/>
                      <a:pt x="7699" y="23064"/>
                      <a:pt x="11516" y="19466"/>
                    </a:cubicBezTo>
                    <a:cubicBezTo>
                      <a:pt x="15339" y="15861"/>
                      <a:pt x="24524" y="13396"/>
                      <a:pt x="24617" y="13372"/>
                    </a:cubicBezTo>
                    <a:cubicBezTo>
                      <a:pt x="24659" y="13360"/>
                      <a:pt x="24700" y="13338"/>
                      <a:pt x="24735" y="13310"/>
                    </a:cubicBezTo>
                    <a:cubicBezTo>
                      <a:pt x="30878" y="8044"/>
                      <a:pt x="50958" y="4555"/>
                      <a:pt x="51160" y="4521"/>
                    </a:cubicBezTo>
                    <a:cubicBezTo>
                      <a:pt x="51256" y="4504"/>
                      <a:pt x="51339" y="4442"/>
                      <a:pt x="51382" y="4353"/>
                    </a:cubicBezTo>
                    <a:cubicBezTo>
                      <a:pt x="51387" y="4340"/>
                      <a:pt x="52032" y="2995"/>
                      <a:pt x="53528" y="887"/>
                    </a:cubicBezTo>
                    <a:cubicBezTo>
                      <a:pt x="55394" y="697"/>
                      <a:pt x="56955" y="601"/>
                      <a:pt x="58173" y="601"/>
                    </a:cubicBezTo>
                    <a:close/>
                    <a:moveTo>
                      <a:pt x="58172" y="1"/>
                    </a:moveTo>
                    <a:cubicBezTo>
                      <a:pt x="56905" y="1"/>
                      <a:pt x="55276" y="102"/>
                      <a:pt x="53331" y="303"/>
                    </a:cubicBezTo>
                    <a:cubicBezTo>
                      <a:pt x="53245" y="312"/>
                      <a:pt x="53167" y="357"/>
                      <a:pt x="53117" y="427"/>
                    </a:cubicBezTo>
                    <a:cubicBezTo>
                      <a:pt x="51799" y="2271"/>
                      <a:pt x="51116" y="3544"/>
                      <a:pt x="50907" y="3954"/>
                    </a:cubicBezTo>
                    <a:cubicBezTo>
                      <a:pt x="48902" y="4306"/>
                      <a:pt x="30502" y="7645"/>
                      <a:pt x="24395" y="12808"/>
                    </a:cubicBezTo>
                    <a:cubicBezTo>
                      <a:pt x="23484" y="13055"/>
                      <a:pt x="14906" y="15442"/>
                      <a:pt x="11104" y="19028"/>
                    </a:cubicBezTo>
                    <a:cubicBezTo>
                      <a:pt x="7364" y="22554"/>
                      <a:pt x="5564" y="28751"/>
                      <a:pt x="5326" y="29616"/>
                    </a:cubicBezTo>
                    <a:cubicBezTo>
                      <a:pt x="4876" y="29998"/>
                      <a:pt x="2368" y="32105"/>
                      <a:pt x="151" y="33730"/>
                    </a:cubicBezTo>
                    <a:cubicBezTo>
                      <a:pt x="43" y="33810"/>
                      <a:pt x="0" y="33951"/>
                      <a:pt x="46" y="34077"/>
                    </a:cubicBezTo>
                    <a:cubicBezTo>
                      <a:pt x="90" y="34195"/>
                      <a:pt x="203" y="34273"/>
                      <a:pt x="328" y="34273"/>
                    </a:cubicBezTo>
                    <a:cubicBezTo>
                      <a:pt x="336" y="34273"/>
                      <a:pt x="343" y="34273"/>
                      <a:pt x="350" y="34272"/>
                    </a:cubicBezTo>
                    <a:cubicBezTo>
                      <a:pt x="704" y="34246"/>
                      <a:pt x="1116" y="34227"/>
                      <a:pt x="1561" y="34227"/>
                    </a:cubicBezTo>
                    <a:cubicBezTo>
                      <a:pt x="3362" y="34227"/>
                      <a:pt x="5715" y="34536"/>
                      <a:pt x="7056" y="35936"/>
                    </a:cubicBezTo>
                    <a:cubicBezTo>
                      <a:pt x="8742" y="37695"/>
                      <a:pt x="8599" y="40889"/>
                      <a:pt x="8363" y="42637"/>
                    </a:cubicBezTo>
                    <a:cubicBezTo>
                      <a:pt x="8337" y="42830"/>
                      <a:pt x="8490" y="42978"/>
                      <a:pt x="8660" y="42978"/>
                    </a:cubicBezTo>
                    <a:cubicBezTo>
                      <a:pt x="8715" y="42978"/>
                      <a:pt x="8771" y="42963"/>
                      <a:pt x="8824" y="42929"/>
                    </a:cubicBezTo>
                    <a:cubicBezTo>
                      <a:pt x="11539" y="41162"/>
                      <a:pt x="15798" y="38357"/>
                      <a:pt x="16689" y="37770"/>
                    </a:cubicBezTo>
                    <a:cubicBezTo>
                      <a:pt x="17867" y="38549"/>
                      <a:pt x="25003" y="43101"/>
                      <a:pt x="32897" y="44432"/>
                    </a:cubicBezTo>
                    <a:cubicBezTo>
                      <a:pt x="35633" y="44894"/>
                      <a:pt x="38471" y="45052"/>
                      <a:pt x="41071" y="45052"/>
                    </a:cubicBezTo>
                    <a:cubicBezTo>
                      <a:pt x="45578" y="45052"/>
                      <a:pt x="49369" y="44578"/>
                      <a:pt x="50674" y="44393"/>
                    </a:cubicBezTo>
                    <a:lnTo>
                      <a:pt x="50674" y="44393"/>
                    </a:lnTo>
                    <a:lnTo>
                      <a:pt x="50390" y="45267"/>
                    </a:lnTo>
                    <a:cubicBezTo>
                      <a:pt x="50350" y="45391"/>
                      <a:pt x="50394" y="45528"/>
                      <a:pt x="50501" y="45604"/>
                    </a:cubicBezTo>
                    <a:cubicBezTo>
                      <a:pt x="50553" y="45641"/>
                      <a:pt x="50614" y="45660"/>
                      <a:pt x="50675" y="45660"/>
                    </a:cubicBezTo>
                    <a:cubicBezTo>
                      <a:pt x="50739" y="45660"/>
                      <a:pt x="50803" y="45640"/>
                      <a:pt x="50856" y="45600"/>
                    </a:cubicBezTo>
                    <a:cubicBezTo>
                      <a:pt x="51923" y="44803"/>
                      <a:pt x="53809" y="43771"/>
                      <a:pt x="56432" y="43771"/>
                    </a:cubicBezTo>
                    <a:cubicBezTo>
                      <a:pt x="57703" y="43771"/>
                      <a:pt x="59146" y="44013"/>
                      <a:pt x="60753" y="44641"/>
                    </a:cubicBezTo>
                    <a:cubicBezTo>
                      <a:pt x="63104" y="45560"/>
                      <a:pt x="64676" y="47196"/>
                      <a:pt x="65426" y="49504"/>
                    </a:cubicBezTo>
                    <a:cubicBezTo>
                      <a:pt x="65466" y="49628"/>
                      <a:pt x="65580" y="49711"/>
                      <a:pt x="65709" y="49712"/>
                    </a:cubicBezTo>
                    <a:lnTo>
                      <a:pt x="65711" y="49712"/>
                    </a:lnTo>
                    <a:cubicBezTo>
                      <a:pt x="65839" y="49712"/>
                      <a:pt x="65954" y="49631"/>
                      <a:pt x="65996" y="49509"/>
                    </a:cubicBezTo>
                    <a:cubicBezTo>
                      <a:pt x="66791" y="47188"/>
                      <a:pt x="67489" y="44948"/>
                      <a:pt x="67550" y="44515"/>
                    </a:cubicBezTo>
                    <a:cubicBezTo>
                      <a:pt x="67573" y="44362"/>
                      <a:pt x="67768" y="44047"/>
                      <a:pt x="67995" y="43680"/>
                    </a:cubicBezTo>
                    <a:cubicBezTo>
                      <a:pt x="68693" y="42550"/>
                      <a:pt x="69994" y="40448"/>
                      <a:pt x="70244" y="36870"/>
                    </a:cubicBezTo>
                    <a:lnTo>
                      <a:pt x="70571" y="32170"/>
                    </a:lnTo>
                    <a:lnTo>
                      <a:pt x="80400" y="23373"/>
                    </a:lnTo>
                    <a:cubicBezTo>
                      <a:pt x="80455" y="23322"/>
                      <a:pt x="80489" y="23253"/>
                      <a:pt x="80498" y="23178"/>
                    </a:cubicBezTo>
                    <a:cubicBezTo>
                      <a:pt x="80694" y="21153"/>
                      <a:pt x="80492" y="17737"/>
                      <a:pt x="78403" y="12961"/>
                    </a:cubicBezTo>
                    <a:cubicBezTo>
                      <a:pt x="74439" y="3901"/>
                      <a:pt x="61681" y="1"/>
                      <a:pt x="5817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6" name="Google Shape;346;p32"/>
              <p:cNvSpPr/>
              <p:nvPr/>
            </p:nvSpPr>
            <p:spPr>
              <a:xfrm>
                <a:off x="5401225" y="3171855"/>
                <a:ext cx="1242341" cy="715712"/>
              </a:xfrm>
              <a:custGeom>
                <a:avLst/>
                <a:gdLst/>
                <a:ahLst/>
                <a:cxnLst/>
                <a:rect l="l" t="t" r="r" b="b"/>
                <a:pathLst>
                  <a:path w="63095" h="36349" extrusionOk="0">
                    <a:moveTo>
                      <a:pt x="28859" y="1"/>
                    </a:moveTo>
                    <a:cubicBezTo>
                      <a:pt x="28859" y="1"/>
                      <a:pt x="27925" y="2804"/>
                      <a:pt x="25354" y="3739"/>
                    </a:cubicBezTo>
                    <a:cubicBezTo>
                      <a:pt x="22785" y="4673"/>
                      <a:pt x="15777" y="8644"/>
                      <a:pt x="15777" y="8644"/>
                    </a:cubicBezTo>
                    <a:cubicBezTo>
                      <a:pt x="15777" y="8644"/>
                      <a:pt x="15543" y="15185"/>
                      <a:pt x="10872" y="19156"/>
                    </a:cubicBezTo>
                    <a:cubicBezTo>
                      <a:pt x="6199" y="23128"/>
                      <a:pt x="816" y="32397"/>
                      <a:pt x="816" y="32397"/>
                    </a:cubicBezTo>
                    <a:lnTo>
                      <a:pt x="0" y="35165"/>
                    </a:lnTo>
                    <a:lnTo>
                      <a:pt x="2547" y="36348"/>
                    </a:lnTo>
                    <a:cubicBezTo>
                      <a:pt x="2547" y="36348"/>
                      <a:pt x="2660" y="32760"/>
                      <a:pt x="8266" y="27267"/>
                    </a:cubicBezTo>
                    <a:cubicBezTo>
                      <a:pt x="13871" y="21774"/>
                      <a:pt x="17346" y="12468"/>
                      <a:pt x="17795" y="12244"/>
                    </a:cubicBezTo>
                    <a:cubicBezTo>
                      <a:pt x="18244" y="12020"/>
                      <a:pt x="28109" y="5517"/>
                      <a:pt x="28109" y="5517"/>
                    </a:cubicBezTo>
                    <a:cubicBezTo>
                      <a:pt x="28109" y="5517"/>
                      <a:pt x="35732" y="10787"/>
                      <a:pt x="44365" y="12244"/>
                    </a:cubicBezTo>
                    <a:cubicBezTo>
                      <a:pt x="47103" y="12706"/>
                      <a:pt x="49930" y="12864"/>
                      <a:pt x="52516" y="12864"/>
                    </a:cubicBezTo>
                    <a:cubicBezTo>
                      <a:pt x="57320" y="12864"/>
                      <a:pt x="61287" y="12319"/>
                      <a:pt x="62285" y="12170"/>
                    </a:cubicBezTo>
                    <a:cubicBezTo>
                      <a:pt x="62777" y="10883"/>
                      <a:pt x="63095" y="9431"/>
                      <a:pt x="62265" y="8878"/>
                    </a:cubicBezTo>
                    <a:cubicBezTo>
                      <a:pt x="60863" y="7943"/>
                      <a:pt x="61330" y="5374"/>
                      <a:pt x="61331" y="5374"/>
                    </a:cubicBezTo>
                    <a:lnTo>
                      <a:pt x="61331" y="5374"/>
                    </a:lnTo>
                    <a:cubicBezTo>
                      <a:pt x="61330" y="5374"/>
                      <a:pt x="60162" y="7943"/>
                      <a:pt x="50819" y="7943"/>
                    </a:cubicBezTo>
                    <a:cubicBezTo>
                      <a:pt x="41473" y="7943"/>
                      <a:pt x="28859" y="1"/>
                      <a:pt x="2885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7" name="Google Shape;347;p32"/>
              <p:cNvSpPr/>
              <p:nvPr/>
            </p:nvSpPr>
            <p:spPr>
              <a:xfrm>
                <a:off x="6330180" y="3010870"/>
                <a:ext cx="849171" cy="1070939"/>
              </a:xfrm>
              <a:custGeom>
                <a:avLst/>
                <a:gdLst/>
                <a:ahLst/>
                <a:cxnLst/>
                <a:rect l="l" t="t" r="r" b="b"/>
                <a:pathLst>
                  <a:path w="43127" h="54390" extrusionOk="0">
                    <a:moveTo>
                      <a:pt x="42419" y="0"/>
                    </a:moveTo>
                    <a:lnTo>
                      <a:pt x="32841" y="4439"/>
                    </a:lnTo>
                    <a:cubicBezTo>
                      <a:pt x="32841" y="4439"/>
                      <a:pt x="33308" y="11681"/>
                      <a:pt x="30738" y="15419"/>
                    </a:cubicBezTo>
                    <a:cubicBezTo>
                      <a:pt x="28168" y="19157"/>
                      <a:pt x="27234" y="20325"/>
                      <a:pt x="27234" y="20325"/>
                    </a:cubicBezTo>
                    <a:cubicBezTo>
                      <a:pt x="27234" y="20325"/>
                      <a:pt x="27000" y="25931"/>
                      <a:pt x="25364" y="29435"/>
                    </a:cubicBezTo>
                    <a:cubicBezTo>
                      <a:pt x="23729" y="32939"/>
                      <a:pt x="21160" y="34108"/>
                      <a:pt x="21160" y="34108"/>
                    </a:cubicBezTo>
                    <a:cubicBezTo>
                      <a:pt x="21160" y="34108"/>
                      <a:pt x="21393" y="38080"/>
                      <a:pt x="18122" y="41115"/>
                    </a:cubicBezTo>
                    <a:cubicBezTo>
                      <a:pt x="14852" y="44152"/>
                      <a:pt x="6676" y="49058"/>
                      <a:pt x="1536" y="52329"/>
                    </a:cubicBezTo>
                    <a:cubicBezTo>
                      <a:pt x="999" y="52671"/>
                      <a:pt x="492" y="53033"/>
                      <a:pt x="1" y="53403"/>
                    </a:cubicBezTo>
                    <a:lnTo>
                      <a:pt x="1222" y="54390"/>
                    </a:lnTo>
                    <a:cubicBezTo>
                      <a:pt x="1222" y="54390"/>
                      <a:pt x="6715" y="50130"/>
                      <a:pt x="14450" y="46205"/>
                    </a:cubicBezTo>
                    <a:cubicBezTo>
                      <a:pt x="22187" y="42282"/>
                      <a:pt x="24092" y="39479"/>
                      <a:pt x="26334" y="34882"/>
                    </a:cubicBezTo>
                    <a:cubicBezTo>
                      <a:pt x="28576" y="30287"/>
                      <a:pt x="31379" y="21541"/>
                      <a:pt x="31492" y="20756"/>
                    </a:cubicBezTo>
                    <a:cubicBezTo>
                      <a:pt x="31604" y="19972"/>
                      <a:pt x="33846" y="17954"/>
                      <a:pt x="34183" y="13134"/>
                    </a:cubicBezTo>
                    <a:lnTo>
                      <a:pt x="34519" y="8313"/>
                    </a:lnTo>
                    <a:lnTo>
                      <a:pt x="43126" y="606"/>
                    </a:lnTo>
                    <a:lnTo>
                      <a:pt x="42419"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8" name="Google Shape;348;p32"/>
              <p:cNvSpPr/>
              <p:nvPr/>
            </p:nvSpPr>
            <p:spPr>
              <a:xfrm>
                <a:off x="6591033" y="3117885"/>
                <a:ext cx="123043" cy="274498"/>
              </a:xfrm>
              <a:custGeom>
                <a:avLst/>
                <a:gdLst/>
                <a:ahLst/>
                <a:cxnLst/>
                <a:rect l="l" t="t" r="r" b="b"/>
                <a:pathLst>
                  <a:path w="6249" h="13941" extrusionOk="0">
                    <a:moveTo>
                      <a:pt x="5906" y="1"/>
                    </a:moveTo>
                    <a:cubicBezTo>
                      <a:pt x="5856" y="1"/>
                      <a:pt x="5804" y="14"/>
                      <a:pt x="5758" y="41"/>
                    </a:cubicBezTo>
                    <a:cubicBezTo>
                      <a:pt x="5615" y="126"/>
                      <a:pt x="2275" y="2174"/>
                      <a:pt x="1136" y="6614"/>
                    </a:cubicBezTo>
                    <a:cubicBezTo>
                      <a:pt x="0" y="11041"/>
                      <a:pt x="1217" y="13660"/>
                      <a:pt x="1269" y="13769"/>
                    </a:cubicBezTo>
                    <a:cubicBezTo>
                      <a:pt x="1319" y="13874"/>
                      <a:pt x="1424" y="13940"/>
                      <a:pt x="1539" y="13940"/>
                    </a:cubicBezTo>
                    <a:cubicBezTo>
                      <a:pt x="1761" y="13940"/>
                      <a:pt x="1905" y="13710"/>
                      <a:pt x="1811" y="13511"/>
                    </a:cubicBezTo>
                    <a:cubicBezTo>
                      <a:pt x="1799" y="13486"/>
                      <a:pt x="641" y="10963"/>
                      <a:pt x="1718" y="6763"/>
                    </a:cubicBezTo>
                    <a:cubicBezTo>
                      <a:pt x="2793" y="2570"/>
                      <a:pt x="6034" y="575"/>
                      <a:pt x="6066" y="556"/>
                    </a:cubicBezTo>
                    <a:cubicBezTo>
                      <a:pt x="6205" y="470"/>
                      <a:pt x="6248" y="287"/>
                      <a:pt x="6164" y="147"/>
                    </a:cubicBezTo>
                    <a:cubicBezTo>
                      <a:pt x="6108" y="53"/>
                      <a:pt x="6008" y="1"/>
                      <a:pt x="5906"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9" name="Google Shape;349;p32"/>
              <p:cNvSpPr/>
              <p:nvPr/>
            </p:nvSpPr>
            <p:spPr>
              <a:xfrm>
                <a:off x="5854607" y="2454292"/>
                <a:ext cx="782796" cy="448558"/>
              </a:xfrm>
              <a:custGeom>
                <a:avLst/>
                <a:gdLst/>
                <a:ahLst/>
                <a:cxnLst/>
                <a:rect l="l" t="t" r="r" b="b"/>
                <a:pathLst>
                  <a:path w="39756" h="22781" extrusionOk="0">
                    <a:moveTo>
                      <a:pt x="18196" y="0"/>
                    </a:moveTo>
                    <a:cubicBezTo>
                      <a:pt x="13076" y="0"/>
                      <a:pt x="8222" y="1483"/>
                      <a:pt x="6165" y="3092"/>
                    </a:cubicBezTo>
                    <a:cubicBezTo>
                      <a:pt x="3272" y="5357"/>
                      <a:pt x="5914" y="6112"/>
                      <a:pt x="7297" y="6489"/>
                    </a:cubicBezTo>
                    <a:cubicBezTo>
                      <a:pt x="8682" y="6866"/>
                      <a:pt x="4530" y="7118"/>
                      <a:pt x="2391" y="9508"/>
                    </a:cubicBezTo>
                    <a:cubicBezTo>
                      <a:pt x="252" y="11898"/>
                      <a:pt x="1" y="16176"/>
                      <a:pt x="1763" y="17183"/>
                    </a:cubicBezTo>
                    <a:cubicBezTo>
                      <a:pt x="2083" y="17366"/>
                      <a:pt x="2511" y="17441"/>
                      <a:pt x="2998" y="17441"/>
                    </a:cubicBezTo>
                    <a:cubicBezTo>
                      <a:pt x="5187" y="17441"/>
                      <a:pt x="8555" y="15925"/>
                      <a:pt x="8555" y="15925"/>
                    </a:cubicBezTo>
                    <a:lnTo>
                      <a:pt x="9815" y="16804"/>
                    </a:lnTo>
                    <a:lnTo>
                      <a:pt x="22646" y="13534"/>
                    </a:lnTo>
                    <a:lnTo>
                      <a:pt x="22771" y="14415"/>
                    </a:lnTo>
                    <a:cubicBezTo>
                      <a:pt x="22851" y="14975"/>
                      <a:pt x="24812" y="15077"/>
                      <a:pt x="26521" y="15077"/>
                    </a:cubicBezTo>
                    <a:cubicBezTo>
                      <a:pt x="27501" y="15077"/>
                      <a:pt x="28398" y="15044"/>
                      <a:pt x="28811" y="15044"/>
                    </a:cubicBezTo>
                    <a:cubicBezTo>
                      <a:pt x="29942" y="15044"/>
                      <a:pt x="30949" y="20201"/>
                      <a:pt x="32711" y="21711"/>
                    </a:cubicBezTo>
                    <a:cubicBezTo>
                      <a:pt x="33591" y="22466"/>
                      <a:pt x="34408" y="22780"/>
                      <a:pt x="35132" y="22780"/>
                    </a:cubicBezTo>
                    <a:cubicBezTo>
                      <a:pt x="35855" y="22780"/>
                      <a:pt x="36484" y="22466"/>
                      <a:pt x="36987" y="21963"/>
                    </a:cubicBezTo>
                    <a:cubicBezTo>
                      <a:pt x="37995" y="20958"/>
                      <a:pt x="39756" y="18566"/>
                      <a:pt x="39503" y="15925"/>
                    </a:cubicBezTo>
                    <a:cubicBezTo>
                      <a:pt x="39252" y="13282"/>
                      <a:pt x="38120" y="12150"/>
                      <a:pt x="38120" y="12150"/>
                    </a:cubicBezTo>
                    <a:cubicBezTo>
                      <a:pt x="38120" y="12150"/>
                      <a:pt x="38875" y="11521"/>
                      <a:pt x="38372" y="10515"/>
                    </a:cubicBezTo>
                    <a:cubicBezTo>
                      <a:pt x="38228" y="10227"/>
                      <a:pt x="37879" y="10124"/>
                      <a:pt x="37454" y="10124"/>
                    </a:cubicBezTo>
                    <a:cubicBezTo>
                      <a:pt x="36390" y="10124"/>
                      <a:pt x="34850" y="10767"/>
                      <a:pt x="34850" y="10767"/>
                    </a:cubicBezTo>
                    <a:cubicBezTo>
                      <a:pt x="34850" y="10767"/>
                      <a:pt x="34850" y="10138"/>
                      <a:pt x="34346" y="8376"/>
                    </a:cubicBezTo>
                    <a:cubicBezTo>
                      <a:pt x="33843" y="6615"/>
                      <a:pt x="31326" y="2841"/>
                      <a:pt x="24408" y="828"/>
                    </a:cubicBezTo>
                    <a:cubicBezTo>
                      <a:pt x="22406" y="246"/>
                      <a:pt x="20279" y="0"/>
                      <a:pt x="18196"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0" name="Google Shape;350;p32"/>
              <p:cNvSpPr/>
              <p:nvPr/>
            </p:nvSpPr>
            <p:spPr>
              <a:xfrm>
                <a:off x="5855474" y="2448267"/>
                <a:ext cx="787521" cy="460608"/>
              </a:xfrm>
              <a:custGeom>
                <a:avLst/>
                <a:gdLst/>
                <a:ahLst/>
                <a:cxnLst/>
                <a:rect l="l" t="t" r="r" b="b"/>
                <a:pathLst>
                  <a:path w="39996" h="23393" extrusionOk="0">
                    <a:moveTo>
                      <a:pt x="18192" y="616"/>
                    </a:moveTo>
                    <a:cubicBezTo>
                      <a:pt x="20244" y="616"/>
                      <a:pt x="22331" y="855"/>
                      <a:pt x="24279" y="1422"/>
                    </a:cubicBezTo>
                    <a:cubicBezTo>
                      <a:pt x="30853" y="3334"/>
                      <a:pt x="33491" y="6938"/>
                      <a:pt x="34014" y="8765"/>
                    </a:cubicBezTo>
                    <a:cubicBezTo>
                      <a:pt x="34491" y="10440"/>
                      <a:pt x="34504" y="11067"/>
                      <a:pt x="34504" y="11072"/>
                    </a:cubicBezTo>
                    <a:cubicBezTo>
                      <a:pt x="34504" y="11173"/>
                      <a:pt x="34554" y="11266"/>
                      <a:pt x="34637" y="11322"/>
                    </a:cubicBezTo>
                    <a:cubicBezTo>
                      <a:pt x="34688" y="11356"/>
                      <a:pt x="34746" y="11373"/>
                      <a:pt x="34804" y="11373"/>
                    </a:cubicBezTo>
                    <a:cubicBezTo>
                      <a:pt x="34843" y="11373"/>
                      <a:pt x="34882" y="11365"/>
                      <a:pt x="34919" y="11349"/>
                    </a:cubicBezTo>
                    <a:cubicBezTo>
                      <a:pt x="35705" y="11022"/>
                      <a:pt x="36755" y="10730"/>
                      <a:pt x="37427" y="10730"/>
                    </a:cubicBezTo>
                    <a:cubicBezTo>
                      <a:pt x="37745" y="10730"/>
                      <a:pt x="37978" y="10796"/>
                      <a:pt x="38058" y="10955"/>
                    </a:cubicBezTo>
                    <a:cubicBezTo>
                      <a:pt x="38438" y="11715"/>
                      <a:pt x="37939" y="12177"/>
                      <a:pt x="37882" y="12224"/>
                    </a:cubicBezTo>
                    <a:cubicBezTo>
                      <a:pt x="37747" y="12338"/>
                      <a:pt x="37738" y="12542"/>
                      <a:pt x="37862" y="12668"/>
                    </a:cubicBezTo>
                    <a:cubicBezTo>
                      <a:pt x="37872" y="12678"/>
                      <a:pt x="38922" y="13774"/>
                      <a:pt x="39159" y="16259"/>
                    </a:cubicBezTo>
                    <a:cubicBezTo>
                      <a:pt x="39376" y="18529"/>
                      <a:pt x="37987" y="20800"/>
                      <a:pt x="36731" y="22056"/>
                    </a:cubicBezTo>
                    <a:cubicBezTo>
                      <a:pt x="36243" y="22544"/>
                      <a:pt x="35688" y="22787"/>
                      <a:pt x="35091" y="22787"/>
                    </a:cubicBezTo>
                    <a:cubicBezTo>
                      <a:pt x="34392" y="22787"/>
                      <a:pt x="33635" y="22454"/>
                      <a:pt x="32861" y="21789"/>
                    </a:cubicBezTo>
                    <a:cubicBezTo>
                      <a:pt x="32035" y="21081"/>
                      <a:pt x="31356" y="19444"/>
                      <a:pt x="30757" y="18000"/>
                    </a:cubicBezTo>
                    <a:cubicBezTo>
                      <a:pt x="30046" y="16288"/>
                      <a:pt x="29533" y="15049"/>
                      <a:pt x="28766" y="15049"/>
                    </a:cubicBezTo>
                    <a:lnTo>
                      <a:pt x="28767" y="15050"/>
                    </a:lnTo>
                    <a:cubicBezTo>
                      <a:pt x="28602" y="15050"/>
                      <a:pt x="28364" y="15055"/>
                      <a:pt x="28073" y="15060"/>
                    </a:cubicBezTo>
                    <a:cubicBezTo>
                      <a:pt x="27534" y="15072"/>
                      <a:pt x="27050" y="15078"/>
                      <a:pt x="26616" y="15078"/>
                    </a:cubicBezTo>
                    <a:cubicBezTo>
                      <a:pt x="23890" y="15078"/>
                      <a:pt x="23138" y="14863"/>
                      <a:pt x="23025" y="14679"/>
                    </a:cubicBezTo>
                    <a:lnTo>
                      <a:pt x="22899" y="13798"/>
                    </a:lnTo>
                    <a:cubicBezTo>
                      <a:pt x="22887" y="13714"/>
                      <a:pt x="22840" y="13638"/>
                      <a:pt x="22769" y="13590"/>
                    </a:cubicBezTo>
                    <a:cubicBezTo>
                      <a:pt x="22719" y="13556"/>
                      <a:pt x="22661" y="13539"/>
                      <a:pt x="22603" y="13539"/>
                    </a:cubicBezTo>
                    <a:cubicBezTo>
                      <a:pt x="22577" y="13539"/>
                      <a:pt x="22552" y="13542"/>
                      <a:pt x="22527" y="13549"/>
                    </a:cubicBezTo>
                    <a:lnTo>
                      <a:pt x="9829" y="16786"/>
                    </a:lnTo>
                    <a:lnTo>
                      <a:pt x="8683" y="15984"/>
                    </a:lnTo>
                    <a:cubicBezTo>
                      <a:pt x="8632" y="15948"/>
                      <a:pt x="8572" y="15930"/>
                      <a:pt x="8511" y="15930"/>
                    </a:cubicBezTo>
                    <a:cubicBezTo>
                      <a:pt x="8469" y="15930"/>
                      <a:pt x="8427" y="15938"/>
                      <a:pt x="8388" y="15956"/>
                    </a:cubicBezTo>
                    <a:cubicBezTo>
                      <a:pt x="7303" y="16444"/>
                      <a:pt x="4652" y="17447"/>
                      <a:pt x="2945" y="17447"/>
                    </a:cubicBezTo>
                    <a:cubicBezTo>
                      <a:pt x="2511" y="17447"/>
                      <a:pt x="2138" y="17382"/>
                      <a:pt x="1867" y="17227"/>
                    </a:cubicBezTo>
                    <a:cubicBezTo>
                      <a:pt x="1389" y="16954"/>
                      <a:pt x="1051" y="16347"/>
                      <a:pt x="917" y="15518"/>
                    </a:cubicBezTo>
                    <a:cubicBezTo>
                      <a:pt x="667" y="13980"/>
                      <a:pt x="1156" y="11596"/>
                      <a:pt x="2571" y="10014"/>
                    </a:cubicBezTo>
                    <a:cubicBezTo>
                      <a:pt x="3762" y="8684"/>
                      <a:pt x="5621" y="8039"/>
                      <a:pt x="6731" y="7654"/>
                    </a:cubicBezTo>
                    <a:cubicBezTo>
                      <a:pt x="7517" y="7381"/>
                      <a:pt x="7841" y="7268"/>
                      <a:pt x="7831" y="6938"/>
                    </a:cubicBezTo>
                    <a:cubicBezTo>
                      <a:pt x="7820" y="6638"/>
                      <a:pt x="7479" y="6545"/>
                      <a:pt x="7333" y="6505"/>
                    </a:cubicBezTo>
                    <a:cubicBezTo>
                      <a:pt x="6662" y="6321"/>
                      <a:pt x="5265" y="5940"/>
                      <a:pt x="5132" y="5284"/>
                    </a:cubicBezTo>
                    <a:cubicBezTo>
                      <a:pt x="5049" y="4871"/>
                      <a:pt x="5455" y="4302"/>
                      <a:pt x="6306" y="3634"/>
                    </a:cubicBezTo>
                    <a:cubicBezTo>
                      <a:pt x="8316" y="2062"/>
                      <a:pt x="13145" y="616"/>
                      <a:pt x="18192" y="616"/>
                    </a:cubicBezTo>
                    <a:close/>
                    <a:moveTo>
                      <a:pt x="18124" y="1"/>
                    </a:moveTo>
                    <a:cubicBezTo>
                      <a:pt x="12953" y="1"/>
                      <a:pt x="8061" y="1499"/>
                      <a:pt x="5936" y="3162"/>
                    </a:cubicBezTo>
                    <a:cubicBezTo>
                      <a:pt x="4864" y="4001"/>
                      <a:pt x="4408" y="4733"/>
                      <a:pt x="4543" y="5402"/>
                    </a:cubicBezTo>
                    <a:cubicBezTo>
                      <a:pt x="4723" y="6298"/>
                      <a:pt x="5916" y="6728"/>
                      <a:pt x="6819" y="6986"/>
                    </a:cubicBezTo>
                    <a:cubicBezTo>
                      <a:pt x="6727" y="7019"/>
                      <a:pt x="6629" y="7054"/>
                      <a:pt x="6534" y="7086"/>
                    </a:cubicBezTo>
                    <a:cubicBezTo>
                      <a:pt x="5368" y="7490"/>
                      <a:pt x="3418" y="8167"/>
                      <a:pt x="2123" y="9614"/>
                    </a:cubicBezTo>
                    <a:cubicBezTo>
                      <a:pt x="742" y="11158"/>
                      <a:pt x="1" y="13626"/>
                      <a:pt x="324" y="15614"/>
                    </a:cubicBezTo>
                    <a:cubicBezTo>
                      <a:pt x="490" y="16641"/>
                      <a:pt x="921" y="17380"/>
                      <a:pt x="1569" y="17750"/>
                    </a:cubicBezTo>
                    <a:cubicBezTo>
                      <a:pt x="1939" y="17961"/>
                      <a:pt x="2424" y="18046"/>
                      <a:pt x="2968" y="18046"/>
                    </a:cubicBezTo>
                    <a:cubicBezTo>
                      <a:pt x="4950" y="18046"/>
                      <a:pt x="7710" y="16908"/>
                      <a:pt x="8478" y="16573"/>
                    </a:cubicBezTo>
                    <a:lnTo>
                      <a:pt x="9597" y="17357"/>
                    </a:lnTo>
                    <a:cubicBezTo>
                      <a:pt x="9648" y="17392"/>
                      <a:pt x="9707" y="17411"/>
                      <a:pt x="9768" y="17411"/>
                    </a:cubicBezTo>
                    <a:cubicBezTo>
                      <a:pt x="9793" y="17411"/>
                      <a:pt x="9819" y="17408"/>
                      <a:pt x="9844" y="17401"/>
                    </a:cubicBezTo>
                    <a:lnTo>
                      <a:pt x="22351" y="14213"/>
                    </a:lnTo>
                    <a:lnTo>
                      <a:pt x="22430" y="14763"/>
                    </a:lnTo>
                    <a:cubicBezTo>
                      <a:pt x="22532" y="15479"/>
                      <a:pt x="23923" y="15681"/>
                      <a:pt x="26474" y="15681"/>
                    </a:cubicBezTo>
                    <a:cubicBezTo>
                      <a:pt x="26968" y="15681"/>
                      <a:pt x="27506" y="15673"/>
                      <a:pt x="28086" y="15660"/>
                    </a:cubicBezTo>
                    <a:cubicBezTo>
                      <a:pt x="28371" y="15654"/>
                      <a:pt x="28606" y="15650"/>
                      <a:pt x="28766" y="15650"/>
                    </a:cubicBezTo>
                    <a:cubicBezTo>
                      <a:pt x="29131" y="15650"/>
                      <a:pt x="29750" y="17141"/>
                      <a:pt x="30202" y="18230"/>
                    </a:cubicBezTo>
                    <a:cubicBezTo>
                      <a:pt x="30826" y="19737"/>
                      <a:pt x="31536" y="21444"/>
                      <a:pt x="32471" y="22246"/>
                    </a:cubicBezTo>
                    <a:cubicBezTo>
                      <a:pt x="33472" y="23104"/>
                      <a:pt x="34349" y="23392"/>
                      <a:pt x="35076" y="23392"/>
                    </a:cubicBezTo>
                    <a:cubicBezTo>
                      <a:pt x="36084" y="23392"/>
                      <a:pt x="36801" y="22837"/>
                      <a:pt x="37155" y="22481"/>
                    </a:cubicBezTo>
                    <a:cubicBezTo>
                      <a:pt x="38505" y="21133"/>
                      <a:pt x="39995" y="18681"/>
                      <a:pt x="39759" y="16202"/>
                    </a:cubicBezTo>
                    <a:cubicBezTo>
                      <a:pt x="39560" y="14111"/>
                      <a:pt x="38826" y="12924"/>
                      <a:pt x="38475" y="12465"/>
                    </a:cubicBezTo>
                    <a:cubicBezTo>
                      <a:pt x="38749" y="12099"/>
                      <a:pt x="38981" y="11456"/>
                      <a:pt x="38596" y="10687"/>
                    </a:cubicBezTo>
                    <a:cubicBezTo>
                      <a:pt x="38390" y="10274"/>
                      <a:pt x="37926" y="10131"/>
                      <a:pt x="37385" y="10131"/>
                    </a:cubicBezTo>
                    <a:cubicBezTo>
                      <a:pt x="36589" y="10131"/>
                      <a:pt x="35624" y="10440"/>
                      <a:pt x="35063" y="10649"/>
                    </a:cubicBezTo>
                    <a:cubicBezTo>
                      <a:pt x="35008" y="10270"/>
                      <a:pt x="34881" y="9617"/>
                      <a:pt x="34591" y="8600"/>
                    </a:cubicBezTo>
                    <a:cubicBezTo>
                      <a:pt x="34438" y="8063"/>
                      <a:pt x="32850" y="3289"/>
                      <a:pt x="24448" y="846"/>
                    </a:cubicBezTo>
                    <a:cubicBezTo>
                      <a:pt x="22407" y="252"/>
                      <a:pt x="20242" y="1"/>
                      <a:pt x="1812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1" name="Google Shape;351;p32"/>
              <p:cNvSpPr/>
              <p:nvPr/>
            </p:nvSpPr>
            <p:spPr>
              <a:xfrm>
                <a:off x="6281368" y="2972494"/>
                <a:ext cx="275955" cy="385215"/>
              </a:xfrm>
              <a:custGeom>
                <a:avLst/>
                <a:gdLst/>
                <a:ahLst/>
                <a:cxnLst/>
                <a:rect l="l" t="t" r="r" b="b"/>
                <a:pathLst>
                  <a:path w="14015" h="19564" extrusionOk="0">
                    <a:moveTo>
                      <a:pt x="12607" y="0"/>
                    </a:moveTo>
                    <a:cubicBezTo>
                      <a:pt x="11646" y="0"/>
                      <a:pt x="9790" y="3411"/>
                      <a:pt x="8522" y="6674"/>
                    </a:cubicBezTo>
                    <a:cubicBezTo>
                      <a:pt x="6952" y="10710"/>
                      <a:pt x="1" y="15867"/>
                      <a:pt x="1235" y="17100"/>
                    </a:cubicBezTo>
                    <a:cubicBezTo>
                      <a:pt x="1987" y="17852"/>
                      <a:pt x="4324" y="19564"/>
                      <a:pt x="6719" y="19564"/>
                    </a:cubicBezTo>
                    <a:cubicBezTo>
                      <a:pt x="8251" y="19564"/>
                      <a:pt x="9807" y="18863"/>
                      <a:pt x="10988" y="16764"/>
                    </a:cubicBezTo>
                    <a:cubicBezTo>
                      <a:pt x="14015" y="11382"/>
                      <a:pt x="13119" y="620"/>
                      <a:pt x="13119" y="620"/>
                    </a:cubicBezTo>
                    <a:cubicBezTo>
                      <a:pt x="13011" y="191"/>
                      <a:pt x="12834" y="0"/>
                      <a:pt x="126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2" name="Google Shape;352;p32"/>
              <p:cNvSpPr/>
              <p:nvPr/>
            </p:nvSpPr>
            <p:spPr>
              <a:xfrm>
                <a:off x="6285011" y="2966547"/>
                <a:ext cx="277688" cy="397069"/>
              </a:xfrm>
              <a:custGeom>
                <a:avLst/>
                <a:gdLst/>
                <a:ahLst/>
                <a:cxnLst/>
                <a:rect l="l" t="t" r="r" b="b"/>
                <a:pathLst>
                  <a:path w="14103" h="20166" extrusionOk="0">
                    <a:moveTo>
                      <a:pt x="12429" y="602"/>
                    </a:moveTo>
                    <a:cubicBezTo>
                      <a:pt x="12484" y="606"/>
                      <a:pt x="12570" y="722"/>
                      <a:pt x="12636" y="971"/>
                    </a:cubicBezTo>
                    <a:cubicBezTo>
                      <a:pt x="12680" y="1547"/>
                      <a:pt x="13420" y="11801"/>
                      <a:pt x="10541" y="16918"/>
                    </a:cubicBezTo>
                    <a:cubicBezTo>
                      <a:pt x="9675" y="18456"/>
                      <a:pt x="8531" y="19333"/>
                      <a:pt x="7138" y="19524"/>
                    </a:cubicBezTo>
                    <a:cubicBezTo>
                      <a:pt x="6933" y="19552"/>
                      <a:pt x="6728" y="19565"/>
                      <a:pt x="6523" y="19565"/>
                    </a:cubicBezTo>
                    <a:cubicBezTo>
                      <a:pt x="4188" y="19565"/>
                      <a:pt x="1922" y="17848"/>
                      <a:pt x="1262" y="17189"/>
                    </a:cubicBezTo>
                    <a:cubicBezTo>
                      <a:pt x="832" y="16759"/>
                      <a:pt x="2594" y="14832"/>
                      <a:pt x="4008" y="13284"/>
                    </a:cubicBezTo>
                    <a:cubicBezTo>
                      <a:pt x="5801" y="11324"/>
                      <a:pt x="7833" y="9101"/>
                      <a:pt x="8617" y="7085"/>
                    </a:cubicBezTo>
                    <a:cubicBezTo>
                      <a:pt x="10109" y="3245"/>
                      <a:pt x="11808" y="602"/>
                      <a:pt x="12414" y="602"/>
                    </a:cubicBezTo>
                    <a:lnTo>
                      <a:pt x="12415" y="602"/>
                    </a:lnTo>
                    <a:cubicBezTo>
                      <a:pt x="12418" y="602"/>
                      <a:pt x="12421" y="603"/>
                      <a:pt x="12424" y="603"/>
                    </a:cubicBezTo>
                    <a:cubicBezTo>
                      <a:pt x="12425" y="603"/>
                      <a:pt x="12427" y="603"/>
                      <a:pt x="12429" y="602"/>
                    </a:cubicBezTo>
                    <a:close/>
                    <a:moveTo>
                      <a:pt x="12425" y="1"/>
                    </a:moveTo>
                    <a:cubicBezTo>
                      <a:pt x="10746" y="1"/>
                      <a:pt x="8166" y="6585"/>
                      <a:pt x="8057" y="6867"/>
                    </a:cubicBezTo>
                    <a:cubicBezTo>
                      <a:pt x="7314" y="8778"/>
                      <a:pt x="5322" y="10956"/>
                      <a:pt x="3565" y="12880"/>
                    </a:cubicBezTo>
                    <a:cubicBezTo>
                      <a:pt x="1496" y="15142"/>
                      <a:pt x="1" y="16778"/>
                      <a:pt x="836" y="17614"/>
                    </a:cubicBezTo>
                    <a:cubicBezTo>
                      <a:pt x="1545" y="18323"/>
                      <a:pt x="3989" y="20165"/>
                      <a:pt x="6538" y="20165"/>
                    </a:cubicBezTo>
                    <a:cubicBezTo>
                      <a:pt x="6766" y="20165"/>
                      <a:pt x="6995" y="20150"/>
                      <a:pt x="7220" y="20119"/>
                    </a:cubicBezTo>
                    <a:cubicBezTo>
                      <a:pt x="8809" y="19902"/>
                      <a:pt x="10102" y="18923"/>
                      <a:pt x="11065" y="17213"/>
                    </a:cubicBezTo>
                    <a:cubicBezTo>
                      <a:pt x="14103" y="11814"/>
                      <a:pt x="13269" y="1340"/>
                      <a:pt x="13232" y="896"/>
                    </a:cubicBezTo>
                    <a:cubicBezTo>
                      <a:pt x="13231" y="881"/>
                      <a:pt x="13229" y="864"/>
                      <a:pt x="13225" y="849"/>
                    </a:cubicBezTo>
                    <a:cubicBezTo>
                      <a:pt x="13057" y="179"/>
                      <a:pt x="12719" y="19"/>
                      <a:pt x="12465" y="2"/>
                    </a:cubicBezTo>
                    <a:cubicBezTo>
                      <a:pt x="12452" y="1"/>
                      <a:pt x="12439" y="1"/>
                      <a:pt x="12425"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3" name="Google Shape;353;p32"/>
              <p:cNvSpPr/>
              <p:nvPr/>
            </p:nvSpPr>
            <p:spPr>
              <a:xfrm>
                <a:off x="6281368" y="2972494"/>
                <a:ext cx="275955" cy="385215"/>
              </a:xfrm>
              <a:custGeom>
                <a:avLst/>
                <a:gdLst/>
                <a:ahLst/>
                <a:cxnLst/>
                <a:rect l="l" t="t" r="r" b="b"/>
                <a:pathLst>
                  <a:path w="14015" h="19564" extrusionOk="0">
                    <a:moveTo>
                      <a:pt x="12607" y="0"/>
                    </a:moveTo>
                    <a:cubicBezTo>
                      <a:pt x="11646" y="0"/>
                      <a:pt x="9790" y="3411"/>
                      <a:pt x="8522" y="6674"/>
                    </a:cubicBezTo>
                    <a:cubicBezTo>
                      <a:pt x="6952" y="10710"/>
                      <a:pt x="1" y="15867"/>
                      <a:pt x="1235" y="17100"/>
                    </a:cubicBezTo>
                    <a:cubicBezTo>
                      <a:pt x="1987" y="17852"/>
                      <a:pt x="4324" y="19564"/>
                      <a:pt x="6719" y="19564"/>
                    </a:cubicBezTo>
                    <a:cubicBezTo>
                      <a:pt x="8251" y="19564"/>
                      <a:pt x="9807" y="18863"/>
                      <a:pt x="10988" y="16764"/>
                    </a:cubicBezTo>
                    <a:cubicBezTo>
                      <a:pt x="14015" y="11382"/>
                      <a:pt x="13119" y="620"/>
                      <a:pt x="13119" y="620"/>
                    </a:cubicBezTo>
                    <a:cubicBezTo>
                      <a:pt x="13011" y="191"/>
                      <a:pt x="12834" y="0"/>
                      <a:pt x="1260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4" name="Google Shape;354;p32"/>
              <p:cNvSpPr/>
              <p:nvPr/>
            </p:nvSpPr>
            <p:spPr>
              <a:xfrm>
                <a:off x="6023055" y="2656371"/>
                <a:ext cx="619310" cy="693659"/>
              </a:xfrm>
              <a:custGeom>
                <a:avLst/>
                <a:gdLst/>
                <a:ahLst/>
                <a:cxnLst/>
                <a:rect l="l" t="t" r="r" b="b"/>
                <a:pathLst>
                  <a:path w="31453" h="35229" extrusionOk="0">
                    <a:moveTo>
                      <a:pt x="19501" y="0"/>
                    </a:moveTo>
                    <a:cubicBezTo>
                      <a:pt x="19500" y="0"/>
                      <a:pt x="3146" y="4278"/>
                      <a:pt x="0" y="5662"/>
                    </a:cubicBezTo>
                    <a:cubicBezTo>
                      <a:pt x="0" y="5662"/>
                      <a:pt x="253" y="14216"/>
                      <a:pt x="3523" y="23149"/>
                    </a:cubicBezTo>
                    <a:cubicBezTo>
                      <a:pt x="6794" y="32080"/>
                      <a:pt x="12330" y="35100"/>
                      <a:pt x="14720" y="35226"/>
                    </a:cubicBezTo>
                    <a:cubicBezTo>
                      <a:pt x="14753" y="35228"/>
                      <a:pt x="14786" y="35229"/>
                      <a:pt x="14819" y="35229"/>
                    </a:cubicBezTo>
                    <a:cubicBezTo>
                      <a:pt x="17233" y="35229"/>
                      <a:pt x="21667" y="30764"/>
                      <a:pt x="23652" y="26545"/>
                    </a:cubicBezTo>
                    <a:cubicBezTo>
                      <a:pt x="25665" y="22268"/>
                      <a:pt x="27049" y="17362"/>
                      <a:pt x="27049" y="17362"/>
                    </a:cubicBezTo>
                    <a:cubicBezTo>
                      <a:pt x="27049" y="17362"/>
                      <a:pt x="29943" y="16355"/>
                      <a:pt x="30697" y="13713"/>
                    </a:cubicBezTo>
                    <a:cubicBezTo>
                      <a:pt x="31452" y="11071"/>
                      <a:pt x="31326" y="8680"/>
                      <a:pt x="29313" y="8429"/>
                    </a:cubicBezTo>
                    <a:cubicBezTo>
                      <a:pt x="29229" y="8419"/>
                      <a:pt x="29148" y="8414"/>
                      <a:pt x="29068" y="8414"/>
                    </a:cubicBezTo>
                    <a:cubicBezTo>
                      <a:pt x="27228" y="8414"/>
                      <a:pt x="26420" y="11071"/>
                      <a:pt x="26420" y="11071"/>
                    </a:cubicBezTo>
                    <a:cubicBezTo>
                      <a:pt x="26420" y="11071"/>
                      <a:pt x="23904" y="9436"/>
                      <a:pt x="22898" y="6164"/>
                    </a:cubicBezTo>
                    <a:cubicBezTo>
                      <a:pt x="21996" y="3234"/>
                      <a:pt x="23517" y="910"/>
                      <a:pt x="23121" y="910"/>
                    </a:cubicBezTo>
                    <a:cubicBezTo>
                      <a:pt x="23075" y="910"/>
                      <a:pt x="23003" y="941"/>
                      <a:pt x="22898" y="1007"/>
                    </a:cubicBezTo>
                    <a:cubicBezTo>
                      <a:pt x="21976" y="1583"/>
                      <a:pt x="20211" y="3318"/>
                      <a:pt x="19147" y="3318"/>
                    </a:cubicBezTo>
                    <a:cubicBezTo>
                      <a:pt x="19049" y="3318"/>
                      <a:pt x="18956" y="3303"/>
                      <a:pt x="18871" y="3271"/>
                    </a:cubicBezTo>
                    <a:cubicBezTo>
                      <a:pt x="17865" y="2894"/>
                      <a:pt x="19501" y="0"/>
                      <a:pt x="1950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5" name="Google Shape;355;p32"/>
              <p:cNvSpPr/>
              <p:nvPr/>
            </p:nvSpPr>
            <p:spPr>
              <a:xfrm>
                <a:off x="6017069" y="2650444"/>
                <a:ext cx="630986" cy="705493"/>
              </a:xfrm>
              <a:custGeom>
                <a:avLst/>
                <a:gdLst/>
                <a:ahLst/>
                <a:cxnLst/>
                <a:rect l="l" t="t" r="r" b="b"/>
                <a:pathLst>
                  <a:path w="32046" h="35830" extrusionOk="0">
                    <a:moveTo>
                      <a:pt x="19223" y="765"/>
                    </a:moveTo>
                    <a:lnTo>
                      <a:pt x="19223" y="765"/>
                    </a:lnTo>
                    <a:cubicBezTo>
                      <a:pt x="18856" y="1519"/>
                      <a:pt x="18371" y="2719"/>
                      <a:pt x="18614" y="3386"/>
                    </a:cubicBezTo>
                    <a:cubicBezTo>
                      <a:pt x="18696" y="3612"/>
                      <a:pt x="18854" y="3773"/>
                      <a:pt x="19070" y="3853"/>
                    </a:cubicBezTo>
                    <a:cubicBezTo>
                      <a:pt x="19190" y="3899"/>
                      <a:pt x="19317" y="3920"/>
                      <a:pt x="19451" y="3920"/>
                    </a:cubicBezTo>
                    <a:cubicBezTo>
                      <a:pt x="20305" y="3920"/>
                      <a:pt x="21404" y="3057"/>
                      <a:pt x="22388" y="2285"/>
                    </a:cubicBezTo>
                    <a:cubicBezTo>
                      <a:pt x="22634" y="2092"/>
                      <a:pt x="22871" y="1905"/>
                      <a:pt x="23078" y="1756"/>
                    </a:cubicBezTo>
                    <a:lnTo>
                      <a:pt x="23078" y="1756"/>
                    </a:lnTo>
                    <a:cubicBezTo>
                      <a:pt x="23075" y="1768"/>
                      <a:pt x="23071" y="1780"/>
                      <a:pt x="23068" y="1790"/>
                    </a:cubicBezTo>
                    <a:cubicBezTo>
                      <a:pt x="22791" y="2731"/>
                      <a:pt x="22276" y="4479"/>
                      <a:pt x="22914" y="6554"/>
                    </a:cubicBezTo>
                    <a:cubicBezTo>
                      <a:pt x="23940" y="9892"/>
                      <a:pt x="26453" y="11555"/>
                      <a:pt x="26559" y="11624"/>
                    </a:cubicBezTo>
                    <a:cubicBezTo>
                      <a:pt x="26609" y="11657"/>
                      <a:pt x="26666" y="11674"/>
                      <a:pt x="26723" y="11674"/>
                    </a:cubicBezTo>
                    <a:cubicBezTo>
                      <a:pt x="26758" y="11674"/>
                      <a:pt x="26793" y="11668"/>
                      <a:pt x="26826" y="11655"/>
                    </a:cubicBezTo>
                    <a:cubicBezTo>
                      <a:pt x="26915" y="11623"/>
                      <a:pt x="26984" y="11551"/>
                      <a:pt x="27011" y="11461"/>
                    </a:cubicBezTo>
                    <a:cubicBezTo>
                      <a:pt x="27019" y="11434"/>
                      <a:pt x="27777" y="9016"/>
                      <a:pt x="29373" y="9016"/>
                    </a:cubicBezTo>
                    <a:cubicBezTo>
                      <a:pt x="29440" y="9016"/>
                      <a:pt x="29509" y="9020"/>
                      <a:pt x="29579" y="9029"/>
                    </a:cubicBezTo>
                    <a:cubicBezTo>
                      <a:pt x="30099" y="9094"/>
                      <a:pt x="30476" y="9315"/>
                      <a:pt x="30733" y="9705"/>
                    </a:cubicBezTo>
                    <a:cubicBezTo>
                      <a:pt x="31268" y="10512"/>
                      <a:pt x="31261" y="12013"/>
                      <a:pt x="30713" y="13931"/>
                    </a:cubicBezTo>
                    <a:cubicBezTo>
                      <a:pt x="30011" y="16387"/>
                      <a:pt x="27281" y="17370"/>
                      <a:pt x="27254" y="17379"/>
                    </a:cubicBezTo>
                    <a:cubicBezTo>
                      <a:pt x="27162" y="17411"/>
                      <a:pt x="27091" y="17487"/>
                      <a:pt x="27063" y="17581"/>
                    </a:cubicBezTo>
                    <a:cubicBezTo>
                      <a:pt x="27050" y="17630"/>
                      <a:pt x="25664" y="22512"/>
                      <a:pt x="23684" y="26719"/>
                    </a:cubicBezTo>
                    <a:cubicBezTo>
                      <a:pt x="21708" y="30919"/>
                      <a:pt x="17349" y="35229"/>
                      <a:pt x="15119" y="35229"/>
                    </a:cubicBezTo>
                    <a:cubicBezTo>
                      <a:pt x="15092" y="35229"/>
                      <a:pt x="15066" y="35228"/>
                      <a:pt x="15040" y="35227"/>
                    </a:cubicBezTo>
                    <a:cubicBezTo>
                      <a:pt x="12445" y="35089"/>
                      <a:pt x="7185" y="31745"/>
                      <a:pt x="4110" y="23347"/>
                    </a:cubicBezTo>
                    <a:cubicBezTo>
                      <a:pt x="1171" y="15321"/>
                      <a:pt x="679" y="7508"/>
                      <a:pt x="614" y="6158"/>
                    </a:cubicBezTo>
                    <a:cubicBezTo>
                      <a:pt x="3704" y="4891"/>
                      <a:pt x="16205" y="1563"/>
                      <a:pt x="19223" y="765"/>
                    </a:cubicBezTo>
                    <a:close/>
                    <a:moveTo>
                      <a:pt x="19808" y="0"/>
                    </a:moveTo>
                    <a:cubicBezTo>
                      <a:pt x="19782" y="0"/>
                      <a:pt x="19756" y="4"/>
                      <a:pt x="19729" y="11"/>
                    </a:cubicBezTo>
                    <a:cubicBezTo>
                      <a:pt x="19060" y="185"/>
                      <a:pt x="3315" y="4310"/>
                      <a:pt x="183" y="5686"/>
                    </a:cubicBezTo>
                    <a:cubicBezTo>
                      <a:pt x="72" y="5736"/>
                      <a:pt x="1" y="5849"/>
                      <a:pt x="4" y="5971"/>
                    </a:cubicBezTo>
                    <a:cubicBezTo>
                      <a:pt x="7" y="6058"/>
                      <a:pt x="295" y="14677"/>
                      <a:pt x="3545" y="23553"/>
                    </a:cubicBezTo>
                    <a:cubicBezTo>
                      <a:pt x="5371" y="28538"/>
                      <a:pt x="7820" y="31450"/>
                      <a:pt x="9554" y="33013"/>
                    </a:cubicBezTo>
                    <a:cubicBezTo>
                      <a:pt x="11747" y="34992"/>
                      <a:pt x="13809" y="35764"/>
                      <a:pt x="15008" y="35827"/>
                    </a:cubicBezTo>
                    <a:cubicBezTo>
                      <a:pt x="15046" y="35829"/>
                      <a:pt x="15084" y="35829"/>
                      <a:pt x="15121" y="35829"/>
                    </a:cubicBezTo>
                    <a:cubicBezTo>
                      <a:pt x="17794" y="35829"/>
                      <a:pt x="22325" y="31018"/>
                      <a:pt x="24228" y="26975"/>
                    </a:cubicBezTo>
                    <a:cubicBezTo>
                      <a:pt x="26034" y="23133"/>
                      <a:pt x="27351" y="18738"/>
                      <a:pt x="27599" y="17889"/>
                    </a:cubicBezTo>
                    <a:cubicBezTo>
                      <a:pt x="28225" y="17637"/>
                      <a:pt x="30593" y="16536"/>
                      <a:pt x="31290" y="14096"/>
                    </a:cubicBezTo>
                    <a:cubicBezTo>
                      <a:pt x="31712" y="12618"/>
                      <a:pt x="32045" y="10599"/>
                      <a:pt x="31234" y="9371"/>
                    </a:cubicBezTo>
                    <a:cubicBezTo>
                      <a:pt x="30880" y="8836"/>
                      <a:pt x="30348" y="8519"/>
                      <a:pt x="29654" y="8431"/>
                    </a:cubicBezTo>
                    <a:cubicBezTo>
                      <a:pt x="29557" y="8419"/>
                      <a:pt x="29463" y="8414"/>
                      <a:pt x="29371" y="8414"/>
                    </a:cubicBezTo>
                    <a:cubicBezTo>
                      <a:pt x="27782" y="8414"/>
                      <a:pt x="26901" y="10100"/>
                      <a:pt x="26580" y="10891"/>
                    </a:cubicBezTo>
                    <a:cubicBezTo>
                      <a:pt x="25894" y="10345"/>
                      <a:pt x="24243" y="8828"/>
                      <a:pt x="23489" y="6378"/>
                    </a:cubicBezTo>
                    <a:cubicBezTo>
                      <a:pt x="22904" y="4476"/>
                      <a:pt x="23385" y="2840"/>
                      <a:pt x="23645" y="1961"/>
                    </a:cubicBezTo>
                    <a:cubicBezTo>
                      <a:pt x="23797" y="1445"/>
                      <a:pt x="23880" y="1161"/>
                      <a:pt x="23645" y="983"/>
                    </a:cubicBezTo>
                    <a:cubicBezTo>
                      <a:pt x="23575" y="930"/>
                      <a:pt x="23501" y="910"/>
                      <a:pt x="23428" y="910"/>
                    </a:cubicBezTo>
                    <a:cubicBezTo>
                      <a:pt x="23270" y="910"/>
                      <a:pt x="23120" y="1004"/>
                      <a:pt x="23042" y="1053"/>
                    </a:cubicBezTo>
                    <a:cubicBezTo>
                      <a:pt x="22756" y="1232"/>
                      <a:pt x="22397" y="1513"/>
                      <a:pt x="22017" y="1812"/>
                    </a:cubicBezTo>
                    <a:cubicBezTo>
                      <a:pt x="21236" y="2424"/>
                      <a:pt x="20093" y="3321"/>
                      <a:pt x="19459" y="3321"/>
                    </a:cubicBezTo>
                    <a:cubicBezTo>
                      <a:pt x="19394" y="3321"/>
                      <a:pt x="19334" y="3311"/>
                      <a:pt x="19281" y="3291"/>
                    </a:cubicBezTo>
                    <a:cubicBezTo>
                      <a:pt x="19239" y="3275"/>
                      <a:pt x="19205" y="3250"/>
                      <a:pt x="19180" y="3181"/>
                    </a:cubicBezTo>
                    <a:cubicBezTo>
                      <a:pt x="19003" y="2694"/>
                      <a:pt x="19593" y="1290"/>
                      <a:pt x="20067" y="449"/>
                    </a:cubicBezTo>
                    <a:cubicBezTo>
                      <a:pt x="20184" y="242"/>
                      <a:pt x="20026" y="0"/>
                      <a:pt x="19808"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6" name="Google Shape;356;p32"/>
              <p:cNvSpPr/>
              <p:nvPr/>
            </p:nvSpPr>
            <p:spPr>
              <a:xfrm>
                <a:off x="6437825" y="2851125"/>
                <a:ext cx="121960" cy="53931"/>
              </a:xfrm>
              <a:custGeom>
                <a:avLst/>
                <a:gdLst/>
                <a:ahLst/>
                <a:cxnLst/>
                <a:rect l="l" t="t" r="r" b="b"/>
                <a:pathLst>
                  <a:path w="6194" h="2739" extrusionOk="0">
                    <a:moveTo>
                      <a:pt x="5854" y="0"/>
                    </a:moveTo>
                    <a:cubicBezTo>
                      <a:pt x="5820" y="0"/>
                      <a:pt x="5784" y="6"/>
                      <a:pt x="5750" y="19"/>
                    </a:cubicBezTo>
                    <a:lnTo>
                      <a:pt x="214" y="2158"/>
                    </a:lnTo>
                    <a:cubicBezTo>
                      <a:pt x="79" y="2210"/>
                      <a:pt x="1" y="2351"/>
                      <a:pt x="27" y="2493"/>
                    </a:cubicBezTo>
                    <a:cubicBezTo>
                      <a:pt x="54" y="2636"/>
                      <a:pt x="177" y="2739"/>
                      <a:pt x="322" y="2739"/>
                    </a:cubicBezTo>
                    <a:cubicBezTo>
                      <a:pt x="360" y="2739"/>
                      <a:pt x="396" y="2732"/>
                      <a:pt x="431" y="2719"/>
                    </a:cubicBezTo>
                    <a:lnTo>
                      <a:pt x="5967" y="580"/>
                    </a:lnTo>
                    <a:cubicBezTo>
                      <a:pt x="6119" y="518"/>
                      <a:pt x="6193" y="346"/>
                      <a:pt x="6134" y="192"/>
                    </a:cubicBezTo>
                    <a:cubicBezTo>
                      <a:pt x="6088" y="73"/>
                      <a:pt x="5975" y="0"/>
                      <a:pt x="585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7" name="Google Shape;357;p32"/>
              <p:cNvSpPr/>
              <p:nvPr/>
            </p:nvSpPr>
            <p:spPr>
              <a:xfrm>
                <a:off x="5968573" y="2871858"/>
                <a:ext cx="495420" cy="171598"/>
              </a:xfrm>
              <a:custGeom>
                <a:avLst/>
                <a:gdLst/>
                <a:ahLst/>
                <a:cxnLst/>
                <a:rect l="l" t="t" r="r" b="b"/>
                <a:pathLst>
                  <a:path w="25161" h="8715" extrusionOk="0">
                    <a:moveTo>
                      <a:pt x="0" y="1"/>
                    </a:moveTo>
                    <a:lnTo>
                      <a:pt x="0" y="1"/>
                    </a:lnTo>
                    <a:cubicBezTo>
                      <a:pt x="0" y="1"/>
                      <a:pt x="126" y="3524"/>
                      <a:pt x="1888" y="5537"/>
                    </a:cubicBezTo>
                    <a:cubicBezTo>
                      <a:pt x="3154" y="6985"/>
                      <a:pt x="5397" y="7521"/>
                      <a:pt x="7072" y="7521"/>
                    </a:cubicBezTo>
                    <a:cubicBezTo>
                      <a:pt x="7725" y="7521"/>
                      <a:pt x="8292" y="7440"/>
                      <a:pt x="8680" y="7299"/>
                    </a:cubicBezTo>
                    <a:cubicBezTo>
                      <a:pt x="10001" y="6818"/>
                      <a:pt x="9832" y="3247"/>
                      <a:pt x="11126" y="3247"/>
                    </a:cubicBezTo>
                    <a:cubicBezTo>
                      <a:pt x="11188" y="3247"/>
                      <a:pt x="11254" y="3255"/>
                      <a:pt x="11323" y="3272"/>
                    </a:cubicBezTo>
                    <a:cubicBezTo>
                      <a:pt x="12832" y="3649"/>
                      <a:pt x="12581" y="5285"/>
                      <a:pt x="13209" y="6795"/>
                    </a:cubicBezTo>
                    <a:cubicBezTo>
                      <a:pt x="13839" y="8304"/>
                      <a:pt x="14467" y="8178"/>
                      <a:pt x="17236" y="8557"/>
                    </a:cubicBezTo>
                    <a:cubicBezTo>
                      <a:pt x="17985" y="8659"/>
                      <a:pt x="18725" y="8715"/>
                      <a:pt x="19425" y="8715"/>
                    </a:cubicBezTo>
                    <a:cubicBezTo>
                      <a:pt x="21313" y="8715"/>
                      <a:pt x="22917" y="8308"/>
                      <a:pt x="23651" y="7299"/>
                    </a:cubicBezTo>
                    <a:cubicBezTo>
                      <a:pt x="24658" y="5914"/>
                      <a:pt x="25161" y="1637"/>
                      <a:pt x="24154" y="1385"/>
                    </a:cubicBezTo>
                    <a:cubicBezTo>
                      <a:pt x="23958" y="1336"/>
                      <a:pt x="23671" y="1315"/>
                      <a:pt x="23309" y="1315"/>
                    </a:cubicBezTo>
                    <a:cubicBezTo>
                      <a:pt x="21814" y="1315"/>
                      <a:pt x="19041" y="1661"/>
                      <a:pt x="16104" y="1762"/>
                    </a:cubicBezTo>
                    <a:cubicBezTo>
                      <a:pt x="12454" y="1887"/>
                      <a:pt x="11070" y="2014"/>
                      <a:pt x="11070" y="2014"/>
                    </a:cubicBez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8" name="Google Shape;358;p32"/>
              <p:cNvSpPr/>
              <p:nvPr/>
            </p:nvSpPr>
            <p:spPr>
              <a:xfrm>
                <a:off x="5962607" y="2865971"/>
                <a:ext cx="504162" cy="183393"/>
              </a:xfrm>
              <a:custGeom>
                <a:avLst/>
                <a:gdLst/>
                <a:ahLst/>
                <a:cxnLst/>
                <a:rect l="l" t="t" r="r" b="b"/>
                <a:pathLst>
                  <a:path w="25605" h="9314" extrusionOk="0">
                    <a:moveTo>
                      <a:pt x="631" y="665"/>
                    </a:moveTo>
                    <a:lnTo>
                      <a:pt x="11320" y="2610"/>
                    </a:lnTo>
                    <a:cubicBezTo>
                      <a:pt x="11341" y="2612"/>
                      <a:pt x="11361" y="2614"/>
                      <a:pt x="11381" y="2614"/>
                    </a:cubicBezTo>
                    <a:cubicBezTo>
                      <a:pt x="11388" y="2614"/>
                      <a:pt x="11394" y="2613"/>
                      <a:pt x="11401" y="2613"/>
                    </a:cubicBezTo>
                    <a:cubicBezTo>
                      <a:pt x="11415" y="2612"/>
                      <a:pt x="12824" y="2486"/>
                      <a:pt x="16417" y="2362"/>
                    </a:cubicBezTo>
                    <a:cubicBezTo>
                      <a:pt x="17930" y="2310"/>
                      <a:pt x="19387" y="2195"/>
                      <a:pt x="20673" y="2093"/>
                    </a:cubicBezTo>
                    <a:cubicBezTo>
                      <a:pt x="21841" y="2000"/>
                      <a:pt x="22900" y="1916"/>
                      <a:pt x="23625" y="1916"/>
                    </a:cubicBezTo>
                    <a:cubicBezTo>
                      <a:pt x="23955" y="1916"/>
                      <a:pt x="24215" y="1933"/>
                      <a:pt x="24385" y="1975"/>
                    </a:cubicBezTo>
                    <a:cubicBezTo>
                      <a:pt x="24430" y="1987"/>
                      <a:pt x="24501" y="2062"/>
                      <a:pt x="24565" y="2236"/>
                    </a:cubicBezTo>
                    <a:cubicBezTo>
                      <a:pt x="24974" y="3361"/>
                      <a:pt x="24478" y="6366"/>
                      <a:pt x="23711" y="7420"/>
                    </a:cubicBezTo>
                    <a:cubicBezTo>
                      <a:pt x="23099" y="8262"/>
                      <a:pt x="21659" y="8712"/>
                      <a:pt x="19705" y="8712"/>
                    </a:cubicBezTo>
                    <a:cubicBezTo>
                      <a:pt x="19050" y="8712"/>
                      <a:pt x="18337" y="8661"/>
                      <a:pt x="17579" y="8558"/>
                    </a:cubicBezTo>
                    <a:cubicBezTo>
                      <a:pt x="17232" y="8511"/>
                      <a:pt x="16918" y="8470"/>
                      <a:pt x="16633" y="8435"/>
                    </a:cubicBezTo>
                    <a:cubicBezTo>
                      <a:pt x="14679" y="8189"/>
                      <a:pt x="14274" y="8138"/>
                      <a:pt x="13790" y="6979"/>
                    </a:cubicBezTo>
                    <a:cubicBezTo>
                      <a:pt x="13606" y="6538"/>
                      <a:pt x="13501" y="6081"/>
                      <a:pt x="13399" y="5639"/>
                    </a:cubicBezTo>
                    <a:cubicBezTo>
                      <a:pt x="13165" y="4630"/>
                      <a:pt x="12923" y="3585"/>
                      <a:pt x="11698" y="3280"/>
                    </a:cubicBezTo>
                    <a:cubicBezTo>
                      <a:pt x="11605" y="3256"/>
                      <a:pt x="11509" y="3243"/>
                      <a:pt x="11413" y="3243"/>
                    </a:cubicBezTo>
                    <a:lnTo>
                      <a:pt x="11411" y="3243"/>
                    </a:lnTo>
                    <a:cubicBezTo>
                      <a:pt x="10544" y="3243"/>
                      <a:pt x="10208" y="4368"/>
                      <a:pt x="9908" y="5373"/>
                    </a:cubicBezTo>
                    <a:cubicBezTo>
                      <a:pt x="9663" y="6197"/>
                      <a:pt x="9384" y="7132"/>
                      <a:pt x="8881" y="7314"/>
                    </a:cubicBezTo>
                    <a:cubicBezTo>
                      <a:pt x="8510" y="7449"/>
                      <a:pt x="7974" y="7526"/>
                      <a:pt x="7358" y="7526"/>
                    </a:cubicBezTo>
                    <a:cubicBezTo>
                      <a:pt x="5757" y="7526"/>
                      <a:pt x="3616" y="7007"/>
                      <a:pt x="2417" y="5638"/>
                    </a:cubicBezTo>
                    <a:cubicBezTo>
                      <a:pt x="1077" y="4107"/>
                      <a:pt x="720" y="1609"/>
                      <a:pt x="631" y="665"/>
                    </a:cubicBezTo>
                    <a:close/>
                    <a:moveTo>
                      <a:pt x="306" y="0"/>
                    </a:moveTo>
                    <a:cubicBezTo>
                      <a:pt x="234" y="0"/>
                      <a:pt x="163" y="26"/>
                      <a:pt x="107" y="74"/>
                    </a:cubicBezTo>
                    <a:cubicBezTo>
                      <a:pt x="39" y="133"/>
                      <a:pt x="1" y="221"/>
                      <a:pt x="3" y="311"/>
                    </a:cubicBezTo>
                    <a:cubicBezTo>
                      <a:pt x="9" y="460"/>
                      <a:pt x="154" y="3965"/>
                      <a:pt x="1964" y="6034"/>
                    </a:cubicBezTo>
                    <a:cubicBezTo>
                      <a:pt x="3317" y="7579"/>
                      <a:pt x="5621" y="8121"/>
                      <a:pt x="7353" y="8121"/>
                    </a:cubicBezTo>
                    <a:cubicBezTo>
                      <a:pt x="8062" y="8121"/>
                      <a:pt x="8675" y="8030"/>
                      <a:pt x="9088" y="7880"/>
                    </a:cubicBezTo>
                    <a:cubicBezTo>
                      <a:pt x="9874" y="7594"/>
                      <a:pt x="10184" y="6552"/>
                      <a:pt x="10484" y="5544"/>
                    </a:cubicBezTo>
                    <a:cubicBezTo>
                      <a:pt x="10794" y="4506"/>
                      <a:pt x="11020" y="3848"/>
                      <a:pt x="11440" y="3848"/>
                    </a:cubicBezTo>
                    <a:cubicBezTo>
                      <a:pt x="11477" y="3848"/>
                      <a:pt x="11514" y="3853"/>
                      <a:pt x="11554" y="3863"/>
                    </a:cubicBezTo>
                    <a:cubicBezTo>
                      <a:pt x="12380" y="4069"/>
                      <a:pt x="12563" y="4692"/>
                      <a:pt x="12813" y="5775"/>
                    </a:cubicBezTo>
                    <a:cubicBezTo>
                      <a:pt x="12916" y="6219"/>
                      <a:pt x="13032" y="6723"/>
                      <a:pt x="13235" y="7209"/>
                    </a:cubicBezTo>
                    <a:cubicBezTo>
                      <a:pt x="13853" y="8690"/>
                      <a:pt x="14534" y="8776"/>
                      <a:pt x="16557" y="9031"/>
                    </a:cubicBezTo>
                    <a:cubicBezTo>
                      <a:pt x="16841" y="9067"/>
                      <a:pt x="17152" y="9106"/>
                      <a:pt x="17499" y="9153"/>
                    </a:cubicBezTo>
                    <a:cubicBezTo>
                      <a:pt x="18288" y="9261"/>
                      <a:pt x="19028" y="9313"/>
                      <a:pt x="19712" y="9313"/>
                    </a:cubicBezTo>
                    <a:cubicBezTo>
                      <a:pt x="21877" y="9313"/>
                      <a:pt x="23465" y="8781"/>
                      <a:pt x="24197" y="7774"/>
                    </a:cubicBezTo>
                    <a:cubicBezTo>
                      <a:pt x="25082" y="6559"/>
                      <a:pt x="25605" y="3339"/>
                      <a:pt x="25131" y="2032"/>
                    </a:cubicBezTo>
                    <a:cubicBezTo>
                      <a:pt x="25001" y="1675"/>
                      <a:pt x="24799" y="1461"/>
                      <a:pt x="24531" y="1393"/>
                    </a:cubicBezTo>
                    <a:cubicBezTo>
                      <a:pt x="24308" y="1337"/>
                      <a:pt x="23997" y="1314"/>
                      <a:pt x="23606" y="1314"/>
                    </a:cubicBezTo>
                    <a:cubicBezTo>
                      <a:pt x="22874" y="1314"/>
                      <a:pt x="21861" y="1395"/>
                      <a:pt x="20625" y="1494"/>
                    </a:cubicBezTo>
                    <a:cubicBezTo>
                      <a:pt x="19346" y="1595"/>
                      <a:pt x="17897" y="1710"/>
                      <a:pt x="16396" y="1762"/>
                    </a:cubicBezTo>
                    <a:cubicBezTo>
                      <a:pt x="13120" y="1876"/>
                      <a:pt x="11646" y="1990"/>
                      <a:pt x="11389" y="2011"/>
                    </a:cubicBezTo>
                    <a:lnTo>
                      <a:pt x="358" y="5"/>
                    </a:lnTo>
                    <a:cubicBezTo>
                      <a:pt x="341" y="2"/>
                      <a:pt x="323" y="0"/>
                      <a:pt x="306"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9" name="Google Shape;359;p32"/>
              <p:cNvSpPr/>
              <p:nvPr/>
            </p:nvSpPr>
            <p:spPr>
              <a:xfrm>
                <a:off x="6240184" y="2917874"/>
                <a:ext cx="212278" cy="118027"/>
              </a:xfrm>
              <a:custGeom>
                <a:avLst/>
                <a:gdLst/>
                <a:ahLst/>
                <a:cxnLst/>
                <a:rect l="l" t="t" r="r" b="b"/>
                <a:pathLst>
                  <a:path w="11026" h="6343" extrusionOk="0">
                    <a:moveTo>
                      <a:pt x="10844" y="0"/>
                    </a:moveTo>
                    <a:lnTo>
                      <a:pt x="0" y="5378"/>
                    </a:lnTo>
                    <a:cubicBezTo>
                      <a:pt x="577" y="5900"/>
                      <a:pt x="1461" y="5917"/>
                      <a:pt x="3420" y="6185"/>
                    </a:cubicBezTo>
                    <a:cubicBezTo>
                      <a:pt x="4169" y="6287"/>
                      <a:pt x="4909" y="6343"/>
                      <a:pt x="5609" y="6343"/>
                    </a:cubicBezTo>
                    <a:cubicBezTo>
                      <a:pt x="7497" y="6343"/>
                      <a:pt x="9101" y="5936"/>
                      <a:pt x="9835" y="4927"/>
                    </a:cubicBezTo>
                    <a:cubicBezTo>
                      <a:pt x="10565" y="3924"/>
                      <a:pt x="11026" y="1410"/>
                      <a:pt x="10844"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0" name="Google Shape;360;p32"/>
              <p:cNvSpPr/>
              <p:nvPr/>
            </p:nvSpPr>
            <p:spPr>
              <a:xfrm>
                <a:off x="6021965" y="2906225"/>
                <a:ext cx="270247" cy="107458"/>
              </a:xfrm>
              <a:custGeom>
                <a:avLst/>
                <a:gdLst/>
                <a:ahLst/>
                <a:cxnLst/>
                <a:rect l="l" t="t" r="r" b="b"/>
                <a:pathLst>
                  <a:path w="14037" h="5775" extrusionOk="0">
                    <a:moveTo>
                      <a:pt x="14037" y="0"/>
                    </a:moveTo>
                    <a:lnTo>
                      <a:pt x="14037" y="0"/>
                    </a:lnTo>
                    <a:cubicBezTo>
                      <a:pt x="13899" y="5"/>
                      <a:pt x="13760" y="12"/>
                      <a:pt x="13622" y="17"/>
                    </a:cubicBezTo>
                    <a:cubicBezTo>
                      <a:pt x="12538" y="54"/>
                      <a:pt x="11658" y="90"/>
                      <a:pt x="10951" y="125"/>
                    </a:cubicBezTo>
                    <a:lnTo>
                      <a:pt x="1" y="4348"/>
                    </a:lnTo>
                    <a:cubicBezTo>
                      <a:pt x="1302" y="5377"/>
                      <a:pt x="3161" y="5774"/>
                      <a:pt x="4599" y="5774"/>
                    </a:cubicBezTo>
                    <a:cubicBezTo>
                      <a:pt x="5248" y="5774"/>
                      <a:pt x="5812" y="5693"/>
                      <a:pt x="6198" y="5553"/>
                    </a:cubicBezTo>
                    <a:cubicBezTo>
                      <a:pt x="7519" y="5072"/>
                      <a:pt x="7350" y="1501"/>
                      <a:pt x="8644" y="1501"/>
                    </a:cubicBezTo>
                    <a:cubicBezTo>
                      <a:pt x="8706" y="1501"/>
                      <a:pt x="8772" y="1509"/>
                      <a:pt x="8841" y="1526"/>
                    </a:cubicBezTo>
                    <a:cubicBezTo>
                      <a:pt x="9742" y="1751"/>
                      <a:pt x="10015" y="2427"/>
                      <a:pt x="10222" y="3255"/>
                    </a:cubicBezTo>
                    <a:lnTo>
                      <a:pt x="14037" y="0"/>
                    </a:ln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1" name="Google Shape;361;p32"/>
              <p:cNvSpPr/>
              <p:nvPr/>
            </p:nvSpPr>
            <p:spPr>
              <a:xfrm>
                <a:off x="6163287" y="2984859"/>
                <a:ext cx="96816" cy="153956"/>
              </a:xfrm>
              <a:custGeom>
                <a:avLst/>
                <a:gdLst/>
                <a:ahLst/>
                <a:cxnLst/>
                <a:rect l="l" t="t" r="r" b="b"/>
                <a:pathLst>
                  <a:path w="4917" h="7819" extrusionOk="0">
                    <a:moveTo>
                      <a:pt x="438" y="1"/>
                    </a:moveTo>
                    <a:cubicBezTo>
                      <a:pt x="288" y="4"/>
                      <a:pt x="133" y="123"/>
                      <a:pt x="127" y="289"/>
                    </a:cubicBezTo>
                    <a:cubicBezTo>
                      <a:pt x="125" y="322"/>
                      <a:pt x="1" y="3588"/>
                      <a:pt x="1" y="5584"/>
                    </a:cubicBezTo>
                    <a:cubicBezTo>
                      <a:pt x="1" y="6547"/>
                      <a:pt x="167" y="7128"/>
                      <a:pt x="539" y="7467"/>
                    </a:cubicBezTo>
                    <a:cubicBezTo>
                      <a:pt x="844" y="7744"/>
                      <a:pt x="1254" y="7819"/>
                      <a:pt x="1696" y="7819"/>
                    </a:cubicBezTo>
                    <a:cubicBezTo>
                      <a:pt x="1947" y="7819"/>
                      <a:pt x="2209" y="7795"/>
                      <a:pt x="2467" y="7770"/>
                    </a:cubicBezTo>
                    <a:cubicBezTo>
                      <a:pt x="3927" y="7637"/>
                      <a:pt x="4737" y="6975"/>
                      <a:pt x="4770" y="6947"/>
                    </a:cubicBezTo>
                    <a:cubicBezTo>
                      <a:pt x="4899" y="6841"/>
                      <a:pt x="4916" y="6652"/>
                      <a:pt x="4810" y="6524"/>
                    </a:cubicBezTo>
                    <a:cubicBezTo>
                      <a:pt x="4750" y="6452"/>
                      <a:pt x="4665" y="6415"/>
                      <a:pt x="4579" y="6415"/>
                    </a:cubicBezTo>
                    <a:cubicBezTo>
                      <a:pt x="4511" y="6415"/>
                      <a:pt x="4443" y="6438"/>
                      <a:pt x="4387" y="6485"/>
                    </a:cubicBezTo>
                    <a:cubicBezTo>
                      <a:pt x="4380" y="6490"/>
                      <a:pt x="3675" y="7056"/>
                      <a:pt x="2412" y="7171"/>
                    </a:cubicBezTo>
                    <a:cubicBezTo>
                      <a:pt x="2133" y="7197"/>
                      <a:pt x="1888" y="7217"/>
                      <a:pt x="1678" y="7217"/>
                    </a:cubicBezTo>
                    <a:cubicBezTo>
                      <a:pt x="1349" y="7217"/>
                      <a:pt x="1104" y="7169"/>
                      <a:pt x="943" y="7022"/>
                    </a:cubicBezTo>
                    <a:cubicBezTo>
                      <a:pt x="713" y="6812"/>
                      <a:pt x="602" y="6341"/>
                      <a:pt x="602" y="5584"/>
                    </a:cubicBezTo>
                    <a:cubicBezTo>
                      <a:pt x="602" y="3600"/>
                      <a:pt x="726" y="344"/>
                      <a:pt x="727" y="312"/>
                    </a:cubicBezTo>
                    <a:cubicBezTo>
                      <a:pt x="733" y="146"/>
                      <a:pt x="604" y="6"/>
                      <a:pt x="43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2" name="Google Shape;362;p32"/>
              <p:cNvSpPr/>
              <p:nvPr/>
            </p:nvSpPr>
            <p:spPr>
              <a:xfrm>
                <a:off x="6246852" y="3132928"/>
                <a:ext cx="167227" cy="107803"/>
              </a:xfrm>
              <a:custGeom>
                <a:avLst/>
                <a:gdLst/>
                <a:ahLst/>
                <a:cxnLst/>
                <a:rect l="l" t="t" r="r" b="b"/>
                <a:pathLst>
                  <a:path w="8493" h="5475" extrusionOk="0">
                    <a:moveTo>
                      <a:pt x="5466" y="602"/>
                    </a:moveTo>
                    <a:cubicBezTo>
                      <a:pt x="5587" y="602"/>
                      <a:pt x="5708" y="611"/>
                      <a:pt x="5827" y="627"/>
                    </a:cubicBezTo>
                    <a:cubicBezTo>
                      <a:pt x="6867" y="775"/>
                      <a:pt x="7554" y="1282"/>
                      <a:pt x="7713" y="2016"/>
                    </a:cubicBezTo>
                    <a:cubicBezTo>
                      <a:pt x="7853" y="2665"/>
                      <a:pt x="7553" y="3352"/>
                      <a:pt x="6967" y="3724"/>
                    </a:cubicBezTo>
                    <a:cubicBezTo>
                      <a:pt x="5837" y="4442"/>
                      <a:pt x="3276" y="4874"/>
                      <a:pt x="2009" y="4874"/>
                    </a:cubicBezTo>
                    <a:cubicBezTo>
                      <a:pt x="1754" y="4874"/>
                      <a:pt x="1552" y="4857"/>
                      <a:pt x="1424" y="4821"/>
                    </a:cubicBezTo>
                    <a:cubicBezTo>
                      <a:pt x="1049" y="4714"/>
                      <a:pt x="758" y="4452"/>
                      <a:pt x="681" y="4154"/>
                    </a:cubicBezTo>
                    <a:cubicBezTo>
                      <a:pt x="647" y="4028"/>
                      <a:pt x="641" y="3844"/>
                      <a:pt x="799" y="3687"/>
                    </a:cubicBezTo>
                    <a:cubicBezTo>
                      <a:pt x="809" y="3677"/>
                      <a:pt x="818" y="3666"/>
                      <a:pt x="826" y="3655"/>
                    </a:cubicBezTo>
                    <a:cubicBezTo>
                      <a:pt x="851" y="3622"/>
                      <a:pt x="3149" y="602"/>
                      <a:pt x="5466" y="602"/>
                    </a:cubicBezTo>
                    <a:close/>
                    <a:moveTo>
                      <a:pt x="5469" y="1"/>
                    </a:moveTo>
                    <a:cubicBezTo>
                      <a:pt x="2918" y="1"/>
                      <a:pt x="573" y="2996"/>
                      <a:pt x="358" y="3277"/>
                    </a:cubicBezTo>
                    <a:cubicBezTo>
                      <a:pt x="95" y="3552"/>
                      <a:pt x="0" y="3924"/>
                      <a:pt x="98" y="4305"/>
                    </a:cubicBezTo>
                    <a:cubicBezTo>
                      <a:pt x="230" y="4813"/>
                      <a:pt x="675" y="5232"/>
                      <a:pt x="1259" y="5398"/>
                    </a:cubicBezTo>
                    <a:cubicBezTo>
                      <a:pt x="1437" y="5449"/>
                      <a:pt x="1701" y="5474"/>
                      <a:pt x="2025" y="5474"/>
                    </a:cubicBezTo>
                    <a:cubicBezTo>
                      <a:pt x="3479" y="5474"/>
                      <a:pt x="6108" y="4982"/>
                      <a:pt x="7289" y="4230"/>
                    </a:cubicBezTo>
                    <a:cubicBezTo>
                      <a:pt x="8086" y="3724"/>
                      <a:pt x="8493" y="2783"/>
                      <a:pt x="8300" y="1889"/>
                    </a:cubicBezTo>
                    <a:cubicBezTo>
                      <a:pt x="8085" y="895"/>
                      <a:pt x="7215" y="218"/>
                      <a:pt x="5913" y="32"/>
                    </a:cubicBezTo>
                    <a:cubicBezTo>
                      <a:pt x="5764" y="11"/>
                      <a:pt x="5616" y="1"/>
                      <a:pt x="546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3" name="Google Shape;363;p32"/>
              <p:cNvSpPr/>
              <p:nvPr/>
            </p:nvSpPr>
            <p:spPr>
              <a:xfrm>
                <a:off x="6254846" y="3150826"/>
                <a:ext cx="141473" cy="68817"/>
              </a:xfrm>
              <a:custGeom>
                <a:avLst/>
                <a:gdLst/>
                <a:ahLst/>
                <a:cxnLst/>
                <a:rect l="l" t="t" r="r" b="b"/>
                <a:pathLst>
                  <a:path w="7185" h="3495" extrusionOk="0">
                    <a:moveTo>
                      <a:pt x="6849" y="1"/>
                    </a:moveTo>
                    <a:cubicBezTo>
                      <a:pt x="6780" y="1"/>
                      <a:pt x="6711" y="24"/>
                      <a:pt x="6655" y="72"/>
                    </a:cubicBezTo>
                    <a:cubicBezTo>
                      <a:pt x="6623" y="99"/>
                      <a:pt x="3422" y="2774"/>
                      <a:pt x="295" y="2893"/>
                    </a:cubicBezTo>
                    <a:cubicBezTo>
                      <a:pt x="130" y="2899"/>
                      <a:pt x="1" y="3036"/>
                      <a:pt x="3" y="3199"/>
                    </a:cubicBezTo>
                    <a:cubicBezTo>
                      <a:pt x="7" y="3363"/>
                      <a:pt x="141" y="3494"/>
                      <a:pt x="303" y="3494"/>
                    </a:cubicBezTo>
                    <a:cubicBezTo>
                      <a:pt x="304" y="3494"/>
                      <a:pt x="305" y="3494"/>
                      <a:pt x="305" y="3494"/>
                    </a:cubicBezTo>
                    <a:lnTo>
                      <a:pt x="317" y="3494"/>
                    </a:lnTo>
                    <a:cubicBezTo>
                      <a:pt x="3654" y="3366"/>
                      <a:pt x="6905" y="647"/>
                      <a:pt x="7042" y="530"/>
                    </a:cubicBezTo>
                    <a:cubicBezTo>
                      <a:pt x="7169" y="424"/>
                      <a:pt x="7185" y="234"/>
                      <a:pt x="7078" y="107"/>
                    </a:cubicBezTo>
                    <a:cubicBezTo>
                      <a:pt x="7019" y="37"/>
                      <a:pt x="6934" y="1"/>
                      <a:pt x="684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4" name="Google Shape;364;p32"/>
              <p:cNvSpPr/>
              <p:nvPr/>
            </p:nvSpPr>
            <p:spPr>
              <a:xfrm>
                <a:off x="6198946" y="2791739"/>
                <a:ext cx="209068" cy="89373"/>
              </a:xfrm>
              <a:custGeom>
                <a:avLst/>
                <a:gdLst/>
                <a:ahLst/>
                <a:cxnLst/>
                <a:rect l="l" t="t" r="r" b="b"/>
                <a:pathLst>
                  <a:path w="10618" h="4539" extrusionOk="0">
                    <a:moveTo>
                      <a:pt x="6923" y="0"/>
                    </a:moveTo>
                    <a:cubicBezTo>
                      <a:pt x="6677" y="0"/>
                      <a:pt x="6423" y="14"/>
                      <a:pt x="6164" y="45"/>
                    </a:cubicBezTo>
                    <a:cubicBezTo>
                      <a:pt x="4025" y="296"/>
                      <a:pt x="2516" y="2435"/>
                      <a:pt x="1761" y="2812"/>
                    </a:cubicBezTo>
                    <a:cubicBezTo>
                      <a:pt x="1007" y="3189"/>
                      <a:pt x="0" y="3190"/>
                      <a:pt x="0" y="3190"/>
                    </a:cubicBezTo>
                    <a:cubicBezTo>
                      <a:pt x="0" y="3190"/>
                      <a:pt x="1252" y="4538"/>
                      <a:pt x="1987" y="4538"/>
                    </a:cubicBezTo>
                    <a:cubicBezTo>
                      <a:pt x="2092" y="4538"/>
                      <a:pt x="2186" y="4511"/>
                      <a:pt x="2265" y="4448"/>
                    </a:cubicBezTo>
                    <a:cubicBezTo>
                      <a:pt x="2894" y="3944"/>
                      <a:pt x="5158" y="1680"/>
                      <a:pt x="7800" y="1428"/>
                    </a:cubicBezTo>
                    <a:cubicBezTo>
                      <a:pt x="8398" y="1372"/>
                      <a:pt x="8879" y="1353"/>
                      <a:pt x="9262" y="1353"/>
                    </a:cubicBezTo>
                    <a:cubicBezTo>
                      <a:pt x="9948" y="1353"/>
                      <a:pt x="10319" y="1412"/>
                      <a:pt x="10475" y="1412"/>
                    </a:cubicBezTo>
                    <a:cubicBezTo>
                      <a:pt x="10618" y="1412"/>
                      <a:pt x="10581" y="1363"/>
                      <a:pt x="10442" y="1177"/>
                    </a:cubicBezTo>
                    <a:cubicBezTo>
                      <a:pt x="10111" y="734"/>
                      <a:pt x="8710" y="0"/>
                      <a:pt x="6923" y="0"/>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5" name="Google Shape;365;p32"/>
              <p:cNvSpPr/>
              <p:nvPr/>
            </p:nvSpPr>
            <p:spPr>
              <a:xfrm>
                <a:off x="6191090" y="2785773"/>
                <a:ext cx="223206" cy="101226"/>
              </a:xfrm>
              <a:custGeom>
                <a:avLst/>
                <a:gdLst/>
                <a:ahLst/>
                <a:cxnLst/>
                <a:rect l="l" t="t" r="r" b="b"/>
                <a:pathLst>
                  <a:path w="11336" h="5141" extrusionOk="0">
                    <a:moveTo>
                      <a:pt x="7328" y="603"/>
                    </a:moveTo>
                    <a:cubicBezTo>
                      <a:pt x="8652" y="603"/>
                      <a:pt x="9715" y="1022"/>
                      <a:pt x="10257" y="1371"/>
                    </a:cubicBezTo>
                    <a:cubicBezTo>
                      <a:pt x="10092" y="1362"/>
                      <a:pt x="9896" y="1356"/>
                      <a:pt x="9665" y="1356"/>
                    </a:cubicBezTo>
                    <a:cubicBezTo>
                      <a:pt x="9272" y="1356"/>
                      <a:pt x="8779" y="1374"/>
                      <a:pt x="8171" y="1433"/>
                    </a:cubicBezTo>
                    <a:cubicBezTo>
                      <a:pt x="5769" y="1661"/>
                      <a:pt x="3676" y="3479"/>
                      <a:pt x="2782" y="4254"/>
                    </a:cubicBezTo>
                    <a:cubicBezTo>
                      <a:pt x="2657" y="4365"/>
                      <a:pt x="2553" y="4454"/>
                      <a:pt x="2476" y="4515"/>
                    </a:cubicBezTo>
                    <a:cubicBezTo>
                      <a:pt x="2451" y="4535"/>
                      <a:pt x="2418" y="4544"/>
                      <a:pt x="2376" y="4544"/>
                    </a:cubicBezTo>
                    <a:cubicBezTo>
                      <a:pt x="2128" y="4544"/>
                      <a:pt x="1605" y="4215"/>
                      <a:pt x="1076" y="3739"/>
                    </a:cubicBezTo>
                    <a:cubicBezTo>
                      <a:pt x="1441" y="3686"/>
                      <a:pt x="1897" y="3583"/>
                      <a:pt x="2295" y="3384"/>
                    </a:cubicBezTo>
                    <a:cubicBezTo>
                      <a:pt x="2561" y="3251"/>
                      <a:pt x="2864" y="2972"/>
                      <a:pt x="3248" y="2616"/>
                    </a:cubicBezTo>
                    <a:cubicBezTo>
                      <a:pt x="4072" y="1853"/>
                      <a:pt x="5201" y="810"/>
                      <a:pt x="6599" y="645"/>
                    </a:cubicBezTo>
                    <a:cubicBezTo>
                      <a:pt x="6849" y="616"/>
                      <a:pt x="7092" y="603"/>
                      <a:pt x="7328" y="603"/>
                    </a:cubicBezTo>
                    <a:close/>
                    <a:moveTo>
                      <a:pt x="7341" y="1"/>
                    </a:moveTo>
                    <a:cubicBezTo>
                      <a:pt x="7078" y="1"/>
                      <a:pt x="6806" y="16"/>
                      <a:pt x="6528" y="49"/>
                    </a:cubicBezTo>
                    <a:cubicBezTo>
                      <a:pt x="4937" y="236"/>
                      <a:pt x="3675" y="1403"/>
                      <a:pt x="2840" y="2174"/>
                    </a:cubicBezTo>
                    <a:cubicBezTo>
                      <a:pt x="2505" y="2484"/>
                      <a:pt x="2214" y="2752"/>
                      <a:pt x="2026" y="2847"/>
                    </a:cubicBezTo>
                    <a:cubicBezTo>
                      <a:pt x="1346" y="3186"/>
                      <a:pt x="409" y="3192"/>
                      <a:pt x="399" y="3192"/>
                    </a:cubicBezTo>
                    <a:cubicBezTo>
                      <a:pt x="136" y="3192"/>
                      <a:pt x="1" y="3505"/>
                      <a:pt x="179" y="3697"/>
                    </a:cubicBezTo>
                    <a:cubicBezTo>
                      <a:pt x="533" y="4079"/>
                      <a:pt x="1592" y="5140"/>
                      <a:pt x="2392" y="5140"/>
                    </a:cubicBezTo>
                    <a:cubicBezTo>
                      <a:pt x="2559" y="5140"/>
                      <a:pt x="2715" y="5094"/>
                      <a:pt x="2851" y="4986"/>
                    </a:cubicBezTo>
                    <a:cubicBezTo>
                      <a:pt x="2934" y="4920"/>
                      <a:pt x="3043" y="4825"/>
                      <a:pt x="3177" y="4709"/>
                    </a:cubicBezTo>
                    <a:cubicBezTo>
                      <a:pt x="4027" y="3970"/>
                      <a:pt x="6017" y="2241"/>
                      <a:pt x="8228" y="2031"/>
                    </a:cubicBezTo>
                    <a:cubicBezTo>
                      <a:pt x="8816" y="1975"/>
                      <a:pt x="9291" y="1957"/>
                      <a:pt x="9668" y="1957"/>
                    </a:cubicBezTo>
                    <a:cubicBezTo>
                      <a:pt x="10121" y="1957"/>
                      <a:pt x="10432" y="1983"/>
                      <a:pt x="10628" y="1999"/>
                    </a:cubicBezTo>
                    <a:cubicBezTo>
                      <a:pt x="10714" y="2007"/>
                      <a:pt x="10792" y="2013"/>
                      <a:pt x="10863" y="2013"/>
                    </a:cubicBezTo>
                    <a:cubicBezTo>
                      <a:pt x="11025" y="2013"/>
                      <a:pt x="11147" y="1979"/>
                      <a:pt x="11224" y="1838"/>
                    </a:cubicBezTo>
                    <a:cubicBezTo>
                      <a:pt x="11336" y="1638"/>
                      <a:pt x="11212" y="1474"/>
                      <a:pt x="11081" y="1300"/>
                    </a:cubicBezTo>
                    <a:cubicBezTo>
                      <a:pt x="10716" y="812"/>
                      <a:pt x="9262" y="1"/>
                      <a:pt x="734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6" name="Google Shape;366;p32"/>
              <p:cNvSpPr/>
              <p:nvPr/>
            </p:nvSpPr>
            <p:spPr>
              <a:xfrm>
                <a:off x="6020574" y="2819660"/>
                <a:ext cx="121428" cy="48575"/>
              </a:xfrm>
              <a:custGeom>
                <a:avLst/>
                <a:gdLst/>
                <a:ahLst/>
                <a:cxnLst/>
                <a:rect l="l" t="t" r="r" b="b"/>
                <a:pathLst>
                  <a:path w="6167" h="2467" extrusionOk="0">
                    <a:moveTo>
                      <a:pt x="1754" y="0"/>
                    </a:moveTo>
                    <a:cubicBezTo>
                      <a:pt x="1672" y="0"/>
                      <a:pt x="1591" y="4"/>
                      <a:pt x="1511" y="10"/>
                    </a:cubicBezTo>
                    <a:cubicBezTo>
                      <a:pt x="1" y="136"/>
                      <a:pt x="126" y="1141"/>
                      <a:pt x="126" y="1141"/>
                    </a:cubicBezTo>
                    <a:cubicBezTo>
                      <a:pt x="126" y="1141"/>
                      <a:pt x="757" y="1267"/>
                      <a:pt x="2895" y="1897"/>
                    </a:cubicBezTo>
                    <a:cubicBezTo>
                      <a:pt x="4372" y="2332"/>
                      <a:pt x="4889" y="2466"/>
                      <a:pt x="5192" y="2466"/>
                    </a:cubicBezTo>
                    <a:cubicBezTo>
                      <a:pt x="5327" y="2466"/>
                      <a:pt x="5420" y="2439"/>
                      <a:pt x="5537" y="2401"/>
                    </a:cubicBezTo>
                    <a:cubicBezTo>
                      <a:pt x="5914" y="2275"/>
                      <a:pt x="6166" y="1268"/>
                      <a:pt x="6166" y="1268"/>
                    </a:cubicBezTo>
                    <a:lnTo>
                      <a:pt x="6166" y="1268"/>
                    </a:lnTo>
                    <a:cubicBezTo>
                      <a:pt x="6079" y="1355"/>
                      <a:pt x="5965" y="1389"/>
                      <a:pt x="5841" y="1389"/>
                    </a:cubicBezTo>
                    <a:cubicBezTo>
                      <a:pt x="5429" y="1389"/>
                      <a:pt x="4907" y="1016"/>
                      <a:pt x="4907" y="1016"/>
                    </a:cubicBezTo>
                    <a:cubicBezTo>
                      <a:pt x="4907" y="1016"/>
                      <a:pt x="3215" y="0"/>
                      <a:pt x="1754" y="0"/>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7" name="Google Shape;367;p32"/>
              <p:cNvSpPr/>
              <p:nvPr/>
            </p:nvSpPr>
            <p:spPr>
              <a:xfrm>
                <a:off x="6016262" y="2813753"/>
                <a:ext cx="132100" cy="60429"/>
              </a:xfrm>
              <a:custGeom>
                <a:avLst/>
                <a:gdLst/>
                <a:ahLst/>
                <a:cxnLst/>
                <a:rect l="l" t="t" r="r" b="b"/>
                <a:pathLst>
                  <a:path w="6709" h="3069" extrusionOk="0">
                    <a:moveTo>
                      <a:pt x="1972" y="602"/>
                    </a:moveTo>
                    <a:cubicBezTo>
                      <a:pt x="3327" y="602"/>
                      <a:pt x="4951" y="1562"/>
                      <a:pt x="4952" y="1562"/>
                    </a:cubicBezTo>
                    <a:cubicBezTo>
                      <a:pt x="5025" y="1615"/>
                      <a:pt x="5477" y="1924"/>
                      <a:pt x="5932" y="1980"/>
                    </a:cubicBezTo>
                    <a:cubicBezTo>
                      <a:pt x="5836" y="2209"/>
                      <a:pt x="5731" y="2385"/>
                      <a:pt x="5661" y="2416"/>
                    </a:cubicBezTo>
                    <a:cubicBezTo>
                      <a:pt x="5577" y="2444"/>
                      <a:pt x="5512" y="2466"/>
                      <a:pt x="5406" y="2466"/>
                    </a:cubicBezTo>
                    <a:cubicBezTo>
                      <a:pt x="5157" y="2466"/>
                      <a:pt x="4682" y="2346"/>
                      <a:pt x="3198" y="1910"/>
                    </a:cubicBezTo>
                    <a:cubicBezTo>
                      <a:pt x="1785" y="1494"/>
                      <a:pt x="1028" y="1297"/>
                      <a:pt x="671" y="1209"/>
                    </a:cubicBezTo>
                    <a:cubicBezTo>
                      <a:pt x="695" y="1132"/>
                      <a:pt x="734" y="1060"/>
                      <a:pt x="786" y="997"/>
                    </a:cubicBezTo>
                    <a:cubicBezTo>
                      <a:pt x="960" y="782"/>
                      <a:pt x="1295" y="648"/>
                      <a:pt x="1755" y="610"/>
                    </a:cubicBezTo>
                    <a:cubicBezTo>
                      <a:pt x="1826" y="604"/>
                      <a:pt x="1899" y="602"/>
                      <a:pt x="1972" y="602"/>
                    </a:cubicBezTo>
                    <a:close/>
                    <a:moveTo>
                      <a:pt x="1975" y="0"/>
                    </a:moveTo>
                    <a:cubicBezTo>
                      <a:pt x="1884" y="0"/>
                      <a:pt x="1794" y="4"/>
                      <a:pt x="1705" y="12"/>
                    </a:cubicBezTo>
                    <a:cubicBezTo>
                      <a:pt x="1069" y="64"/>
                      <a:pt x="603" y="268"/>
                      <a:pt x="319" y="619"/>
                    </a:cubicBezTo>
                    <a:cubicBezTo>
                      <a:pt x="0" y="1011"/>
                      <a:pt x="42" y="1433"/>
                      <a:pt x="48" y="1481"/>
                    </a:cubicBezTo>
                    <a:cubicBezTo>
                      <a:pt x="64" y="1609"/>
                      <a:pt x="160" y="1712"/>
                      <a:pt x="287" y="1738"/>
                    </a:cubicBezTo>
                    <a:cubicBezTo>
                      <a:pt x="293" y="1739"/>
                      <a:pt x="939" y="1871"/>
                      <a:pt x="3029" y="2486"/>
                    </a:cubicBezTo>
                    <a:cubicBezTo>
                      <a:pt x="4490" y="2916"/>
                      <a:pt x="5046" y="3068"/>
                      <a:pt x="5409" y="3068"/>
                    </a:cubicBezTo>
                    <a:cubicBezTo>
                      <a:pt x="5574" y="3068"/>
                      <a:pt x="5700" y="3036"/>
                      <a:pt x="5850" y="2986"/>
                    </a:cubicBezTo>
                    <a:cubicBezTo>
                      <a:pt x="6346" y="2820"/>
                      <a:pt x="6607" y="1915"/>
                      <a:pt x="6676" y="1641"/>
                    </a:cubicBezTo>
                    <a:cubicBezTo>
                      <a:pt x="6709" y="1510"/>
                      <a:pt x="6649" y="1373"/>
                      <a:pt x="6532" y="1306"/>
                    </a:cubicBezTo>
                    <a:cubicBezTo>
                      <a:pt x="6486" y="1280"/>
                      <a:pt x="6435" y="1267"/>
                      <a:pt x="6385" y="1267"/>
                    </a:cubicBezTo>
                    <a:cubicBezTo>
                      <a:pt x="6307" y="1267"/>
                      <a:pt x="6230" y="1298"/>
                      <a:pt x="6172" y="1356"/>
                    </a:cubicBezTo>
                    <a:cubicBezTo>
                      <a:pt x="6148" y="1379"/>
                      <a:pt x="6110" y="1390"/>
                      <a:pt x="6061" y="1390"/>
                    </a:cubicBezTo>
                    <a:cubicBezTo>
                      <a:pt x="5877" y="1390"/>
                      <a:pt x="5543" y="1244"/>
                      <a:pt x="5281" y="1060"/>
                    </a:cubicBezTo>
                    <a:cubicBezTo>
                      <a:pt x="5205" y="1014"/>
                      <a:pt x="3498" y="0"/>
                      <a:pt x="1975"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8" name="Google Shape;368;p32"/>
              <p:cNvSpPr/>
              <p:nvPr/>
            </p:nvSpPr>
            <p:spPr>
              <a:xfrm>
                <a:off x="6431780" y="2509109"/>
                <a:ext cx="146159" cy="233976"/>
              </a:xfrm>
              <a:custGeom>
                <a:avLst/>
                <a:gdLst/>
                <a:ahLst/>
                <a:cxnLst/>
                <a:rect l="l" t="t" r="r" b="b"/>
                <a:pathLst>
                  <a:path w="7423" h="11883" extrusionOk="0">
                    <a:moveTo>
                      <a:pt x="705" y="1"/>
                    </a:moveTo>
                    <a:cubicBezTo>
                      <a:pt x="272" y="1"/>
                      <a:pt x="1" y="57"/>
                      <a:pt x="1" y="57"/>
                    </a:cubicBezTo>
                    <a:cubicBezTo>
                      <a:pt x="1" y="57"/>
                      <a:pt x="5662" y="2447"/>
                      <a:pt x="6165" y="11883"/>
                    </a:cubicBezTo>
                    <a:lnTo>
                      <a:pt x="7297" y="11757"/>
                    </a:lnTo>
                    <a:cubicBezTo>
                      <a:pt x="7297" y="11757"/>
                      <a:pt x="7423" y="7354"/>
                      <a:pt x="5537" y="3328"/>
                    </a:cubicBezTo>
                    <a:cubicBezTo>
                      <a:pt x="4164" y="400"/>
                      <a:pt x="1860" y="1"/>
                      <a:pt x="70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9" name="Google Shape;369;p32"/>
              <p:cNvSpPr/>
              <p:nvPr/>
            </p:nvSpPr>
            <p:spPr>
              <a:xfrm>
                <a:off x="6425637" y="2503320"/>
                <a:ext cx="157835" cy="245672"/>
              </a:xfrm>
              <a:custGeom>
                <a:avLst/>
                <a:gdLst/>
                <a:ahLst/>
                <a:cxnLst/>
                <a:rect l="l" t="t" r="r" b="b"/>
                <a:pathLst>
                  <a:path w="8016" h="12477" extrusionOk="0">
                    <a:moveTo>
                      <a:pt x="1354" y="601"/>
                    </a:moveTo>
                    <a:cubicBezTo>
                      <a:pt x="2503" y="677"/>
                      <a:pt x="4390" y="1219"/>
                      <a:pt x="5576" y="3749"/>
                    </a:cubicBezTo>
                    <a:cubicBezTo>
                      <a:pt x="7150" y="7109"/>
                      <a:pt x="7300" y="10786"/>
                      <a:pt x="7309" y="11782"/>
                    </a:cubicBezTo>
                    <a:lnTo>
                      <a:pt x="6758" y="11844"/>
                    </a:lnTo>
                    <a:cubicBezTo>
                      <a:pt x="6291" y="4795"/>
                      <a:pt x="2999" y="1712"/>
                      <a:pt x="1354" y="601"/>
                    </a:cubicBezTo>
                    <a:close/>
                    <a:moveTo>
                      <a:pt x="986" y="0"/>
                    </a:moveTo>
                    <a:cubicBezTo>
                      <a:pt x="543" y="0"/>
                      <a:pt x="263" y="55"/>
                      <a:pt x="252" y="57"/>
                    </a:cubicBezTo>
                    <a:cubicBezTo>
                      <a:pt x="124" y="83"/>
                      <a:pt x="27" y="190"/>
                      <a:pt x="14" y="321"/>
                    </a:cubicBezTo>
                    <a:cubicBezTo>
                      <a:pt x="1" y="452"/>
                      <a:pt x="74" y="576"/>
                      <a:pt x="195" y="627"/>
                    </a:cubicBezTo>
                    <a:cubicBezTo>
                      <a:pt x="251" y="651"/>
                      <a:pt x="5691" y="3077"/>
                      <a:pt x="6178" y="12192"/>
                    </a:cubicBezTo>
                    <a:cubicBezTo>
                      <a:pt x="6186" y="12351"/>
                      <a:pt x="6318" y="12477"/>
                      <a:pt x="6477" y="12477"/>
                    </a:cubicBezTo>
                    <a:cubicBezTo>
                      <a:pt x="6489" y="12477"/>
                      <a:pt x="6499" y="12477"/>
                      <a:pt x="6511" y="12476"/>
                    </a:cubicBezTo>
                    <a:lnTo>
                      <a:pt x="7642" y="12350"/>
                    </a:lnTo>
                    <a:cubicBezTo>
                      <a:pt x="7792" y="12333"/>
                      <a:pt x="7907" y="12210"/>
                      <a:pt x="7910" y="12059"/>
                    </a:cubicBezTo>
                    <a:cubicBezTo>
                      <a:pt x="7916" y="11877"/>
                      <a:pt x="8016" y="7538"/>
                      <a:pt x="6121" y="3494"/>
                    </a:cubicBezTo>
                    <a:cubicBezTo>
                      <a:pt x="4678" y="416"/>
                      <a:pt x="2211" y="0"/>
                      <a:pt x="986"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0" name="Google Shape;370;p32"/>
              <p:cNvSpPr/>
              <p:nvPr/>
            </p:nvSpPr>
            <p:spPr>
              <a:xfrm>
                <a:off x="6491283" y="2712920"/>
                <a:ext cx="181778" cy="107980"/>
              </a:xfrm>
              <a:custGeom>
                <a:avLst/>
                <a:gdLst/>
                <a:ahLst/>
                <a:cxnLst/>
                <a:rect l="l" t="t" r="r" b="b"/>
                <a:pathLst>
                  <a:path w="9232" h="5484" extrusionOk="0">
                    <a:moveTo>
                      <a:pt x="7210" y="1"/>
                    </a:moveTo>
                    <a:cubicBezTo>
                      <a:pt x="7009" y="1"/>
                      <a:pt x="6805" y="35"/>
                      <a:pt x="6605" y="107"/>
                    </a:cubicBezTo>
                    <a:lnTo>
                      <a:pt x="1312" y="2001"/>
                    </a:lnTo>
                    <a:cubicBezTo>
                      <a:pt x="492" y="2295"/>
                      <a:pt x="1" y="3137"/>
                      <a:pt x="150" y="3997"/>
                    </a:cubicBezTo>
                    <a:cubicBezTo>
                      <a:pt x="300" y="4855"/>
                      <a:pt x="1044" y="5482"/>
                      <a:pt x="1916" y="5484"/>
                    </a:cubicBezTo>
                    <a:cubicBezTo>
                      <a:pt x="2122" y="5484"/>
                      <a:pt x="2327" y="5448"/>
                      <a:pt x="2520" y="5378"/>
                    </a:cubicBezTo>
                    <a:lnTo>
                      <a:pt x="7813" y="3483"/>
                    </a:lnTo>
                    <a:cubicBezTo>
                      <a:pt x="8746" y="3150"/>
                      <a:pt x="9231" y="2123"/>
                      <a:pt x="8898" y="1190"/>
                    </a:cubicBezTo>
                    <a:cubicBezTo>
                      <a:pt x="8635" y="458"/>
                      <a:pt x="7946" y="1"/>
                      <a:pt x="72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1" name="Google Shape;371;p32"/>
              <p:cNvSpPr/>
              <p:nvPr/>
            </p:nvSpPr>
            <p:spPr>
              <a:xfrm>
                <a:off x="6484943" y="2706994"/>
                <a:ext cx="194793" cy="119833"/>
              </a:xfrm>
              <a:custGeom>
                <a:avLst/>
                <a:gdLst/>
                <a:ahLst/>
                <a:cxnLst/>
                <a:rect l="l" t="t" r="r" b="b"/>
                <a:pathLst>
                  <a:path w="9893" h="6086" extrusionOk="0">
                    <a:moveTo>
                      <a:pt x="7533" y="602"/>
                    </a:moveTo>
                    <a:cubicBezTo>
                      <a:pt x="8259" y="604"/>
                      <a:pt x="8877" y="1127"/>
                      <a:pt x="9001" y="1842"/>
                    </a:cubicBezTo>
                    <a:cubicBezTo>
                      <a:pt x="9124" y="2557"/>
                      <a:pt x="8716" y="3257"/>
                      <a:pt x="8034" y="3502"/>
                    </a:cubicBezTo>
                    <a:lnTo>
                      <a:pt x="2742" y="5397"/>
                    </a:lnTo>
                    <a:cubicBezTo>
                      <a:pt x="2583" y="5454"/>
                      <a:pt x="2419" y="5482"/>
                      <a:pt x="2257" y="5482"/>
                    </a:cubicBezTo>
                    <a:cubicBezTo>
                      <a:pt x="1640" y="5482"/>
                      <a:pt x="1046" y="5091"/>
                      <a:pt x="833" y="4493"/>
                    </a:cubicBezTo>
                    <a:cubicBezTo>
                      <a:pt x="554" y="3717"/>
                      <a:pt x="958" y="2862"/>
                      <a:pt x="1736" y="2586"/>
                    </a:cubicBezTo>
                    <a:lnTo>
                      <a:pt x="7029" y="691"/>
                    </a:lnTo>
                    <a:cubicBezTo>
                      <a:pt x="7190" y="632"/>
                      <a:pt x="7361" y="602"/>
                      <a:pt x="7533" y="602"/>
                    </a:cubicBezTo>
                    <a:close/>
                    <a:moveTo>
                      <a:pt x="7531" y="1"/>
                    </a:moveTo>
                    <a:cubicBezTo>
                      <a:pt x="7297" y="1"/>
                      <a:pt x="7059" y="41"/>
                      <a:pt x="6825" y="124"/>
                    </a:cubicBezTo>
                    <a:lnTo>
                      <a:pt x="1532" y="2019"/>
                    </a:lnTo>
                    <a:cubicBezTo>
                      <a:pt x="574" y="2362"/>
                      <a:pt x="0" y="3346"/>
                      <a:pt x="175" y="4349"/>
                    </a:cubicBezTo>
                    <a:cubicBezTo>
                      <a:pt x="349" y="5352"/>
                      <a:pt x="1219" y="6084"/>
                      <a:pt x="2238" y="6086"/>
                    </a:cubicBezTo>
                    <a:cubicBezTo>
                      <a:pt x="2478" y="6084"/>
                      <a:pt x="2718" y="6043"/>
                      <a:pt x="2944" y="5962"/>
                    </a:cubicBezTo>
                    <a:lnTo>
                      <a:pt x="8237" y="4068"/>
                    </a:lnTo>
                    <a:cubicBezTo>
                      <a:pt x="9326" y="3678"/>
                      <a:pt x="9892" y="2479"/>
                      <a:pt x="9502" y="1390"/>
                    </a:cubicBezTo>
                    <a:cubicBezTo>
                      <a:pt x="9197" y="534"/>
                      <a:pt x="8391" y="1"/>
                      <a:pt x="753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2" name="Google Shape;372;p32"/>
              <p:cNvSpPr/>
              <p:nvPr/>
            </p:nvSpPr>
            <p:spPr>
              <a:xfrm>
                <a:off x="6492859" y="2760058"/>
                <a:ext cx="52592" cy="57593"/>
              </a:xfrm>
              <a:custGeom>
                <a:avLst/>
                <a:gdLst/>
                <a:ahLst/>
                <a:cxnLst/>
                <a:rect l="l" t="t" r="r" b="b"/>
                <a:pathLst>
                  <a:path w="2671" h="2925" extrusionOk="0">
                    <a:moveTo>
                      <a:pt x="1107" y="0"/>
                    </a:moveTo>
                    <a:cubicBezTo>
                      <a:pt x="1005" y="0"/>
                      <a:pt x="904" y="18"/>
                      <a:pt x="807" y="54"/>
                    </a:cubicBezTo>
                    <a:cubicBezTo>
                      <a:pt x="230" y="270"/>
                      <a:pt x="0" y="1076"/>
                      <a:pt x="292" y="1854"/>
                    </a:cubicBezTo>
                    <a:cubicBezTo>
                      <a:pt x="535" y="2501"/>
                      <a:pt x="1062" y="2925"/>
                      <a:pt x="1564" y="2925"/>
                    </a:cubicBezTo>
                    <a:cubicBezTo>
                      <a:pt x="1666" y="2925"/>
                      <a:pt x="1766" y="2908"/>
                      <a:pt x="1863" y="2871"/>
                    </a:cubicBezTo>
                    <a:cubicBezTo>
                      <a:pt x="2439" y="2654"/>
                      <a:pt x="2670" y="1849"/>
                      <a:pt x="2379" y="1072"/>
                    </a:cubicBezTo>
                    <a:cubicBezTo>
                      <a:pt x="2135" y="424"/>
                      <a:pt x="1608" y="0"/>
                      <a:pt x="11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3" name="Google Shape;373;p32"/>
              <p:cNvSpPr/>
              <p:nvPr/>
            </p:nvSpPr>
            <p:spPr>
              <a:xfrm>
                <a:off x="6486164" y="2754132"/>
                <a:ext cx="62811" cy="69407"/>
              </a:xfrm>
              <a:custGeom>
                <a:avLst/>
                <a:gdLst/>
                <a:ahLst/>
                <a:cxnLst/>
                <a:rect l="l" t="t" r="r" b="b"/>
                <a:pathLst>
                  <a:path w="3190" h="3525" extrusionOk="0">
                    <a:moveTo>
                      <a:pt x="1435" y="602"/>
                    </a:moveTo>
                    <a:cubicBezTo>
                      <a:pt x="1438" y="602"/>
                      <a:pt x="1441" y="602"/>
                      <a:pt x="1444" y="602"/>
                    </a:cubicBezTo>
                    <a:cubicBezTo>
                      <a:pt x="1820" y="602"/>
                      <a:pt x="2242" y="958"/>
                      <a:pt x="2438" y="1477"/>
                    </a:cubicBezTo>
                    <a:cubicBezTo>
                      <a:pt x="2556" y="1793"/>
                      <a:pt x="2578" y="2121"/>
                      <a:pt x="2498" y="2399"/>
                    </a:cubicBezTo>
                    <a:cubicBezTo>
                      <a:pt x="2427" y="2646"/>
                      <a:pt x="2285" y="2820"/>
                      <a:pt x="2098" y="2890"/>
                    </a:cubicBezTo>
                    <a:cubicBezTo>
                      <a:pt x="2036" y="2913"/>
                      <a:pt x="1972" y="2924"/>
                      <a:pt x="1907" y="2924"/>
                    </a:cubicBezTo>
                    <a:cubicBezTo>
                      <a:pt x="1532" y="2924"/>
                      <a:pt x="1109" y="2568"/>
                      <a:pt x="913" y="2048"/>
                    </a:cubicBezTo>
                    <a:cubicBezTo>
                      <a:pt x="684" y="1438"/>
                      <a:pt x="840" y="790"/>
                      <a:pt x="1252" y="635"/>
                    </a:cubicBezTo>
                    <a:cubicBezTo>
                      <a:pt x="1311" y="614"/>
                      <a:pt x="1373" y="602"/>
                      <a:pt x="1435" y="602"/>
                    </a:cubicBezTo>
                    <a:close/>
                    <a:moveTo>
                      <a:pt x="1441" y="1"/>
                    </a:moveTo>
                    <a:cubicBezTo>
                      <a:pt x="1305" y="1"/>
                      <a:pt x="1171" y="24"/>
                      <a:pt x="1041" y="73"/>
                    </a:cubicBezTo>
                    <a:cubicBezTo>
                      <a:pt x="310" y="348"/>
                      <a:pt x="0" y="1329"/>
                      <a:pt x="350" y="2261"/>
                    </a:cubicBezTo>
                    <a:cubicBezTo>
                      <a:pt x="638" y="3027"/>
                      <a:pt x="1283" y="3524"/>
                      <a:pt x="1910" y="3524"/>
                    </a:cubicBezTo>
                    <a:cubicBezTo>
                      <a:pt x="2047" y="3524"/>
                      <a:pt x="2182" y="3501"/>
                      <a:pt x="2309" y="3453"/>
                    </a:cubicBezTo>
                    <a:cubicBezTo>
                      <a:pt x="2679" y="3313"/>
                      <a:pt x="2951" y="2999"/>
                      <a:pt x="3076" y="2565"/>
                    </a:cubicBezTo>
                    <a:cubicBezTo>
                      <a:pt x="3190" y="2163"/>
                      <a:pt x="3162" y="1702"/>
                      <a:pt x="2999" y="1266"/>
                    </a:cubicBezTo>
                    <a:cubicBezTo>
                      <a:pt x="2711" y="499"/>
                      <a:pt x="2067" y="1"/>
                      <a:pt x="144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4" name="Google Shape;374;p32"/>
              <p:cNvSpPr/>
              <p:nvPr/>
            </p:nvSpPr>
            <p:spPr>
              <a:xfrm>
                <a:off x="6473995" y="2907241"/>
                <a:ext cx="59168" cy="100616"/>
              </a:xfrm>
              <a:custGeom>
                <a:avLst/>
                <a:gdLst/>
                <a:ahLst/>
                <a:cxnLst/>
                <a:rect l="l" t="t" r="r" b="b"/>
                <a:pathLst>
                  <a:path w="3005" h="5110" extrusionOk="0">
                    <a:moveTo>
                      <a:pt x="1503" y="1033"/>
                    </a:moveTo>
                    <a:cubicBezTo>
                      <a:pt x="1926" y="2021"/>
                      <a:pt x="2404" y="3252"/>
                      <a:pt x="2404" y="3608"/>
                    </a:cubicBezTo>
                    <a:cubicBezTo>
                      <a:pt x="2398" y="4101"/>
                      <a:pt x="1996" y="4497"/>
                      <a:pt x="1503" y="4497"/>
                    </a:cubicBezTo>
                    <a:cubicBezTo>
                      <a:pt x="1009" y="4497"/>
                      <a:pt x="607" y="4101"/>
                      <a:pt x="602" y="3608"/>
                    </a:cubicBezTo>
                    <a:cubicBezTo>
                      <a:pt x="602" y="3252"/>
                      <a:pt x="1079" y="2021"/>
                      <a:pt x="1503" y="1033"/>
                    </a:cubicBezTo>
                    <a:close/>
                    <a:moveTo>
                      <a:pt x="1503" y="1"/>
                    </a:moveTo>
                    <a:cubicBezTo>
                      <a:pt x="1390" y="1"/>
                      <a:pt x="1277" y="54"/>
                      <a:pt x="1229" y="161"/>
                    </a:cubicBezTo>
                    <a:cubicBezTo>
                      <a:pt x="1024" y="616"/>
                      <a:pt x="0" y="2915"/>
                      <a:pt x="0" y="3608"/>
                    </a:cubicBezTo>
                    <a:cubicBezTo>
                      <a:pt x="2" y="4437"/>
                      <a:pt x="674" y="5109"/>
                      <a:pt x="1503" y="5109"/>
                    </a:cubicBezTo>
                    <a:cubicBezTo>
                      <a:pt x="2331" y="5109"/>
                      <a:pt x="3004" y="4437"/>
                      <a:pt x="3005" y="3608"/>
                    </a:cubicBezTo>
                    <a:cubicBezTo>
                      <a:pt x="3005" y="2915"/>
                      <a:pt x="1982" y="616"/>
                      <a:pt x="1776" y="161"/>
                    </a:cubicBezTo>
                    <a:cubicBezTo>
                      <a:pt x="1728" y="54"/>
                      <a:pt x="1615" y="1"/>
                      <a:pt x="1503"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5" name="Google Shape;375;p32"/>
              <p:cNvSpPr/>
              <p:nvPr/>
            </p:nvSpPr>
            <p:spPr>
              <a:xfrm>
                <a:off x="6641656" y="1230441"/>
                <a:ext cx="1516071" cy="1799528"/>
              </a:xfrm>
              <a:custGeom>
                <a:avLst/>
                <a:gdLst/>
                <a:ahLst/>
                <a:cxnLst/>
                <a:rect l="l" t="t" r="r" b="b"/>
                <a:pathLst>
                  <a:path w="76997" h="91393" extrusionOk="0">
                    <a:moveTo>
                      <a:pt x="24017" y="0"/>
                    </a:moveTo>
                    <a:cubicBezTo>
                      <a:pt x="22933" y="0"/>
                      <a:pt x="21579" y="521"/>
                      <a:pt x="20269" y="974"/>
                    </a:cubicBezTo>
                    <a:cubicBezTo>
                      <a:pt x="17355" y="1983"/>
                      <a:pt x="9507" y="9607"/>
                      <a:pt x="7713" y="14428"/>
                    </a:cubicBezTo>
                    <a:cubicBezTo>
                      <a:pt x="5919" y="19249"/>
                      <a:pt x="7489" y="20818"/>
                      <a:pt x="10628" y="23733"/>
                    </a:cubicBezTo>
                    <a:cubicBezTo>
                      <a:pt x="13767" y="26647"/>
                      <a:pt x="17579" y="32590"/>
                      <a:pt x="19597" y="38195"/>
                    </a:cubicBezTo>
                    <a:cubicBezTo>
                      <a:pt x="21615" y="43801"/>
                      <a:pt x="24193" y="49182"/>
                      <a:pt x="28341" y="50640"/>
                    </a:cubicBezTo>
                    <a:cubicBezTo>
                      <a:pt x="28341" y="50640"/>
                      <a:pt x="21727" y="53778"/>
                      <a:pt x="17354" y="56918"/>
                    </a:cubicBezTo>
                    <a:cubicBezTo>
                      <a:pt x="12982" y="60056"/>
                      <a:pt x="10852" y="61515"/>
                      <a:pt x="10852" y="61515"/>
                    </a:cubicBezTo>
                    <a:cubicBezTo>
                      <a:pt x="10852" y="61515"/>
                      <a:pt x="4909" y="63196"/>
                      <a:pt x="2667" y="66110"/>
                    </a:cubicBezTo>
                    <a:cubicBezTo>
                      <a:pt x="1326" y="67854"/>
                      <a:pt x="475" y="69225"/>
                      <a:pt x="1" y="70054"/>
                    </a:cubicBezTo>
                    <a:cubicBezTo>
                      <a:pt x="1225" y="69607"/>
                      <a:pt x="3281" y="69045"/>
                      <a:pt x="5884" y="69045"/>
                    </a:cubicBezTo>
                    <a:cubicBezTo>
                      <a:pt x="8729" y="69045"/>
                      <a:pt x="12227" y="69715"/>
                      <a:pt x="16008" y="71940"/>
                    </a:cubicBezTo>
                    <a:cubicBezTo>
                      <a:pt x="24989" y="77223"/>
                      <a:pt x="26900" y="85990"/>
                      <a:pt x="26902" y="91392"/>
                    </a:cubicBezTo>
                    <a:lnTo>
                      <a:pt x="30471" y="88197"/>
                    </a:lnTo>
                    <a:cubicBezTo>
                      <a:pt x="30471" y="88197"/>
                      <a:pt x="39777" y="84497"/>
                      <a:pt x="47512" y="75976"/>
                    </a:cubicBezTo>
                    <a:cubicBezTo>
                      <a:pt x="55247" y="67456"/>
                      <a:pt x="56482" y="63309"/>
                      <a:pt x="57265" y="55685"/>
                    </a:cubicBezTo>
                    <a:cubicBezTo>
                      <a:pt x="58050" y="48061"/>
                      <a:pt x="61190" y="17903"/>
                      <a:pt x="61301" y="17455"/>
                    </a:cubicBezTo>
                    <a:cubicBezTo>
                      <a:pt x="61414" y="17007"/>
                      <a:pt x="62423" y="14764"/>
                      <a:pt x="63769" y="14540"/>
                    </a:cubicBezTo>
                    <a:cubicBezTo>
                      <a:pt x="63791" y="14537"/>
                      <a:pt x="63816" y="14535"/>
                      <a:pt x="63842" y="14535"/>
                    </a:cubicBezTo>
                    <a:cubicBezTo>
                      <a:pt x="65364" y="14535"/>
                      <a:pt x="72530" y="20830"/>
                      <a:pt x="73522" y="21491"/>
                    </a:cubicBezTo>
                    <a:cubicBezTo>
                      <a:pt x="73952" y="21777"/>
                      <a:pt x="74564" y="22002"/>
                      <a:pt x="75144" y="22002"/>
                    </a:cubicBezTo>
                    <a:cubicBezTo>
                      <a:pt x="75924" y="22002"/>
                      <a:pt x="76644" y="21592"/>
                      <a:pt x="76773" y="20369"/>
                    </a:cubicBezTo>
                    <a:cubicBezTo>
                      <a:pt x="76997" y="18240"/>
                      <a:pt x="75204" y="12971"/>
                      <a:pt x="69486" y="7252"/>
                    </a:cubicBezTo>
                    <a:cubicBezTo>
                      <a:pt x="65318" y="3085"/>
                      <a:pt x="61984" y="1479"/>
                      <a:pt x="59962" y="1479"/>
                    </a:cubicBezTo>
                    <a:cubicBezTo>
                      <a:pt x="59210" y="1479"/>
                      <a:pt x="58639" y="1701"/>
                      <a:pt x="58274" y="2096"/>
                    </a:cubicBezTo>
                    <a:cubicBezTo>
                      <a:pt x="56930" y="3553"/>
                      <a:pt x="57826" y="6693"/>
                      <a:pt x="56930" y="11289"/>
                    </a:cubicBezTo>
                    <a:cubicBezTo>
                      <a:pt x="56032" y="15885"/>
                      <a:pt x="50428" y="32478"/>
                      <a:pt x="47625" y="40326"/>
                    </a:cubicBezTo>
                    <a:cubicBezTo>
                      <a:pt x="44821" y="48174"/>
                      <a:pt x="45718" y="58825"/>
                      <a:pt x="45718" y="58825"/>
                    </a:cubicBezTo>
                    <a:cubicBezTo>
                      <a:pt x="45718" y="58825"/>
                      <a:pt x="41906" y="60169"/>
                      <a:pt x="39216" y="62187"/>
                    </a:cubicBezTo>
                    <a:cubicBezTo>
                      <a:pt x="36525" y="64204"/>
                      <a:pt x="32377" y="67008"/>
                      <a:pt x="32377" y="67008"/>
                    </a:cubicBezTo>
                    <a:lnTo>
                      <a:pt x="31256" y="66447"/>
                    </a:lnTo>
                    <a:cubicBezTo>
                      <a:pt x="31256" y="66447"/>
                      <a:pt x="37534" y="60169"/>
                      <a:pt x="39440" y="56581"/>
                    </a:cubicBezTo>
                    <a:cubicBezTo>
                      <a:pt x="41346" y="52993"/>
                      <a:pt x="41906" y="52769"/>
                      <a:pt x="40897" y="50640"/>
                    </a:cubicBezTo>
                    <a:cubicBezTo>
                      <a:pt x="39888" y="48509"/>
                      <a:pt x="31704" y="38195"/>
                      <a:pt x="28116" y="33599"/>
                    </a:cubicBezTo>
                    <a:cubicBezTo>
                      <a:pt x="24529" y="29002"/>
                      <a:pt x="20157" y="21267"/>
                      <a:pt x="19260" y="19025"/>
                    </a:cubicBezTo>
                    <a:cubicBezTo>
                      <a:pt x="18364" y="16782"/>
                      <a:pt x="18476" y="14540"/>
                      <a:pt x="19149" y="12971"/>
                    </a:cubicBezTo>
                    <a:cubicBezTo>
                      <a:pt x="19821" y="11401"/>
                      <a:pt x="26099" y="8261"/>
                      <a:pt x="26212" y="3440"/>
                    </a:cubicBezTo>
                    <a:cubicBezTo>
                      <a:pt x="26273" y="784"/>
                      <a:pt x="25348" y="0"/>
                      <a:pt x="2401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6" name="Google Shape;376;p32"/>
              <p:cNvSpPr/>
              <p:nvPr/>
            </p:nvSpPr>
            <p:spPr>
              <a:xfrm>
                <a:off x="6634174" y="1224553"/>
                <a:ext cx="1529578" cy="1811342"/>
              </a:xfrm>
              <a:custGeom>
                <a:avLst/>
                <a:gdLst/>
                <a:ahLst/>
                <a:cxnLst/>
                <a:rect l="l" t="t" r="r" b="b"/>
                <a:pathLst>
                  <a:path w="77683" h="91993" extrusionOk="0">
                    <a:moveTo>
                      <a:pt x="24397" y="600"/>
                    </a:moveTo>
                    <a:cubicBezTo>
                      <a:pt x="24815" y="600"/>
                      <a:pt x="25180" y="685"/>
                      <a:pt x="25468" y="894"/>
                    </a:cubicBezTo>
                    <a:cubicBezTo>
                      <a:pt x="26048" y="1316"/>
                      <a:pt x="26325" y="2270"/>
                      <a:pt x="26291" y="3732"/>
                    </a:cubicBezTo>
                    <a:cubicBezTo>
                      <a:pt x="26217" y="6899"/>
                      <a:pt x="23359" y="9318"/>
                      <a:pt x="21272" y="11084"/>
                    </a:cubicBezTo>
                    <a:cubicBezTo>
                      <a:pt x="20277" y="11926"/>
                      <a:pt x="19492" y="12590"/>
                      <a:pt x="19252" y="13150"/>
                    </a:cubicBezTo>
                    <a:cubicBezTo>
                      <a:pt x="18474" y="14967"/>
                      <a:pt x="18514" y="17316"/>
                      <a:pt x="19362" y="19434"/>
                    </a:cubicBezTo>
                    <a:cubicBezTo>
                      <a:pt x="20274" y="21714"/>
                      <a:pt x="24658" y="29466"/>
                      <a:pt x="28261" y="34083"/>
                    </a:cubicBezTo>
                    <a:lnTo>
                      <a:pt x="29892" y="36166"/>
                    </a:lnTo>
                    <a:cubicBezTo>
                      <a:pt x="33726" y="41058"/>
                      <a:pt x="40144" y="49247"/>
                      <a:pt x="41006" y="51067"/>
                    </a:cubicBezTo>
                    <a:cubicBezTo>
                      <a:pt x="41781" y="52703"/>
                      <a:pt x="41596" y="53036"/>
                      <a:pt x="40394" y="55201"/>
                    </a:cubicBezTo>
                    <a:cubicBezTo>
                      <a:pt x="40152" y="55637"/>
                      <a:pt x="39872" y="56142"/>
                      <a:pt x="39555" y="56739"/>
                    </a:cubicBezTo>
                    <a:cubicBezTo>
                      <a:pt x="37693" y="60245"/>
                      <a:pt x="31486" y="66471"/>
                      <a:pt x="31423" y="66534"/>
                    </a:cubicBezTo>
                    <a:cubicBezTo>
                      <a:pt x="31279" y="66679"/>
                      <a:pt x="31318" y="66923"/>
                      <a:pt x="31502" y="67014"/>
                    </a:cubicBezTo>
                    <a:lnTo>
                      <a:pt x="32622" y="67575"/>
                    </a:lnTo>
                    <a:cubicBezTo>
                      <a:pt x="32665" y="67596"/>
                      <a:pt x="32711" y="67607"/>
                      <a:pt x="32757" y="67607"/>
                    </a:cubicBezTo>
                    <a:cubicBezTo>
                      <a:pt x="32816" y="67607"/>
                      <a:pt x="32875" y="67589"/>
                      <a:pt x="32926" y="67555"/>
                    </a:cubicBezTo>
                    <a:cubicBezTo>
                      <a:pt x="32966" y="67527"/>
                      <a:pt x="37111" y="64726"/>
                      <a:pt x="39776" y="62726"/>
                    </a:cubicBezTo>
                    <a:cubicBezTo>
                      <a:pt x="42398" y="60760"/>
                      <a:pt x="46161" y="59419"/>
                      <a:pt x="46198" y="59406"/>
                    </a:cubicBezTo>
                    <a:cubicBezTo>
                      <a:pt x="46327" y="59361"/>
                      <a:pt x="46409" y="59234"/>
                      <a:pt x="46398" y="59097"/>
                    </a:cubicBezTo>
                    <a:cubicBezTo>
                      <a:pt x="46389" y="58992"/>
                      <a:pt x="45539" y="48419"/>
                      <a:pt x="48287" y="40725"/>
                    </a:cubicBezTo>
                    <a:cubicBezTo>
                      <a:pt x="51086" y="32887"/>
                      <a:pt x="56693" y="16312"/>
                      <a:pt x="57605" y="11645"/>
                    </a:cubicBezTo>
                    <a:cubicBezTo>
                      <a:pt x="57997" y="9632"/>
                      <a:pt x="58051" y="7876"/>
                      <a:pt x="58093" y="6466"/>
                    </a:cubicBezTo>
                    <a:cubicBezTo>
                      <a:pt x="58149" y="4652"/>
                      <a:pt x="58188" y="3342"/>
                      <a:pt x="58876" y="2597"/>
                    </a:cubicBezTo>
                    <a:cubicBezTo>
                      <a:pt x="59178" y="2270"/>
                      <a:pt x="59661" y="2090"/>
                      <a:pt x="60273" y="2078"/>
                    </a:cubicBezTo>
                    <a:cubicBezTo>
                      <a:pt x="60297" y="2078"/>
                      <a:pt x="60322" y="2077"/>
                      <a:pt x="60346" y="2077"/>
                    </a:cubicBezTo>
                    <a:cubicBezTo>
                      <a:pt x="62634" y="2077"/>
                      <a:pt x="66085" y="4196"/>
                      <a:pt x="69654" y="7763"/>
                    </a:cubicBezTo>
                    <a:cubicBezTo>
                      <a:pt x="75333" y="13443"/>
                      <a:pt x="77071" y="18574"/>
                      <a:pt x="76854" y="20636"/>
                    </a:cubicBezTo>
                    <a:cubicBezTo>
                      <a:pt x="76788" y="21268"/>
                      <a:pt x="76547" y="21685"/>
                      <a:pt x="76139" y="21876"/>
                    </a:cubicBezTo>
                    <a:cubicBezTo>
                      <a:pt x="75955" y="21963"/>
                      <a:pt x="75743" y="22001"/>
                      <a:pt x="75522" y="22001"/>
                    </a:cubicBezTo>
                    <a:cubicBezTo>
                      <a:pt x="75019" y="22001"/>
                      <a:pt x="74467" y="21805"/>
                      <a:pt x="74069" y="21539"/>
                    </a:cubicBezTo>
                    <a:cubicBezTo>
                      <a:pt x="73825" y="21377"/>
                      <a:pt x="73151" y="20826"/>
                      <a:pt x="72299" y="20127"/>
                    </a:cubicBezTo>
                    <a:cubicBezTo>
                      <a:pt x="67985" y="16599"/>
                      <a:pt x="65233" y="14533"/>
                      <a:pt x="64206" y="14533"/>
                    </a:cubicBezTo>
                    <a:cubicBezTo>
                      <a:pt x="64168" y="14533"/>
                      <a:pt x="64132" y="14536"/>
                      <a:pt x="64099" y="14542"/>
                    </a:cubicBezTo>
                    <a:cubicBezTo>
                      <a:pt x="62615" y="14790"/>
                      <a:pt x="61533" y="17110"/>
                      <a:pt x="61390" y="17680"/>
                    </a:cubicBezTo>
                    <a:cubicBezTo>
                      <a:pt x="61265" y="18182"/>
                      <a:pt x="57899" y="50597"/>
                      <a:pt x="57348" y="55952"/>
                    </a:cubicBezTo>
                    <a:cubicBezTo>
                      <a:pt x="56582" y="63373"/>
                      <a:pt x="55436" y="67519"/>
                      <a:pt x="47669" y="76074"/>
                    </a:cubicBezTo>
                    <a:cubicBezTo>
                      <a:pt x="40074" y="84440"/>
                      <a:pt x="30832" y="88179"/>
                      <a:pt x="30740" y="88216"/>
                    </a:cubicBezTo>
                    <a:cubicBezTo>
                      <a:pt x="30707" y="88229"/>
                      <a:pt x="30676" y="88248"/>
                      <a:pt x="30650" y="88272"/>
                    </a:cubicBezTo>
                    <a:lnTo>
                      <a:pt x="27572" y="91028"/>
                    </a:lnTo>
                    <a:cubicBezTo>
                      <a:pt x="27444" y="86705"/>
                      <a:pt x="25986" y="77537"/>
                      <a:pt x="16541" y="71981"/>
                    </a:cubicBezTo>
                    <a:cubicBezTo>
                      <a:pt x="12706" y="69724"/>
                      <a:pt x="9142" y="69053"/>
                      <a:pt x="6258" y="69053"/>
                    </a:cubicBezTo>
                    <a:cubicBezTo>
                      <a:pt x="4072" y="69053"/>
                      <a:pt x="2277" y="69440"/>
                      <a:pt x="1052" y="69813"/>
                    </a:cubicBezTo>
                    <a:cubicBezTo>
                      <a:pt x="1556" y="68992"/>
                      <a:pt x="2287" y="67893"/>
                      <a:pt x="3287" y="66593"/>
                    </a:cubicBezTo>
                    <a:cubicBezTo>
                      <a:pt x="5441" y="63793"/>
                      <a:pt x="11256" y="62120"/>
                      <a:pt x="11314" y="62103"/>
                    </a:cubicBezTo>
                    <a:cubicBezTo>
                      <a:pt x="11344" y="62094"/>
                      <a:pt x="11375" y="62081"/>
                      <a:pt x="11401" y="62062"/>
                    </a:cubicBezTo>
                    <a:cubicBezTo>
                      <a:pt x="11424" y="62047"/>
                      <a:pt x="13584" y="60566"/>
                      <a:pt x="17911" y="57461"/>
                    </a:cubicBezTo>
                    <a:cubicBezTo>
                      <a:pt x="22210" y="54374"/>
                      <a:pt x="28784" y="51241"/>
                      <a:pt x="28851" y="51210"/>
                    </a:cubicBezTo>
                    <a:cubicBezTo>
                      <a:pt x="29092" y="51094"/>
                      <a:pt x="29073" y="50745"/>
                      <a:pt x="28821" y="50656"/>
                    </a:cubicBezTo>
                    <a:cubicBezTo>
                      <a:pt x="24613" y="49177"/>
                      <a:pt x="22035" y="43325"/>
                      <a:pt x="20259" y="38392"/>
                    </a:cubicBezTo>
                    <a:cubicBezTo>
                      <a:pt x="18322" y="33013"/>
                      <a:pt x="14518" y="26881"/>
                      <a:pt x="11212" y="23812"/>
                    </a:cubicBezTo>
                    <a:cubicBezTo>
                      <a:pt x="8155" y="20973"/>
                      <a:pt x="6620" y="19548"/>
                      <a:pt x="8376" y="14831"/>
                    </a:cubicBezTo>
                    <a:cubicBezTo>
                      <a:pt x="10142" y="10081"/>
                      <a:pt x="17855" y="2558"/>
                      <a:pt x="20748" y="1556"/>
                    </a:cubicBezTo>
                    <a:lnTo>
                      <a:pt x="21177" y="1407"/>
                    </a:lnTo>
                    <a:cubicBezTo>
                      <a:pt x="22316" y="1008"/>
                      <a:pt x="23482" y="600"/>
                      <a:pt x="24397" y="600"/>
                    </a:cubicBezTo>
                    <a:close/>
                    <a:moveTo>
                      <a:pt x="24399" y="1"/>
                    </a:moveTo>
                    <a:cubicBezTo>
                      <a:pt x="23375" y="1"/>
                      <a:pt x="22163" y="425"/>
                      <a:pt x="20978" y="840"/>
                    </a:cubicBezTo>
                    <a:lnTo>
                      <a:pt x="20551" y="990"/>
                    </a:lnTo>
                    <a:cubicBezTo>
                      <a:pt x="17567" y="2022"/>
                      <a:pt x="9623" y="9751"/>
                      <a:pt x="7811" y="14622"/>
                    </a:cubicBezTo>
                    <a:cubicBezTo>
                      <a:pt x="5917" y="19714"/>
                      <a:pt x="7755" y="21422"/>
                      <a:pt x="10803" y="24252"/>
                    </a:cubicBezTo>
                    <a:cubicBezTo>
                      <a:pt x="14047" y="27264"/>
                      <a:pt x="17786" y="33296"/>
                      <a:pt x="19694" y="38596"/>
                    </a:cubicBezTo>
                    <a:cubicBezTo>
                      <a:pt x="21533" y="43704"/>
                      <a:pt x="23949" y="49109"/>
                      <a:pt x="27983" y="50964"/>
                    </a:cubicBezTo>
                    <a:cubicBezTo>
                      <a:pt x="26239" y="51821"/>
                      <a:pt x="21130" y="54409"/>
                      <a:pt x="17558" y="56973"/>
                    </a:cubicBezTo>
                    <a:cubicBezTo>
                      <a:pt x="13560" y="59843"/>
                      <a:pt x="11414" y="61323"/>
                      <a:pt x="11101" y="61539"/>
                    </a:cubicBezTo>
                    <a:cubicBezTo>
                      <a:pt x="10488" y="61717"/>
                      <a:pt x="5004" y="63374"/>
                      <a:pt x="2809" y="66227"/>
                    </a:cubicBezTo>
                    <a:cubicBezTo>
                      <a:pt x="1475" y="67961"/>
                      <a:pt x="611" y="69346"/>
                      <a:pt x="120" y="70203"/>
                    </a:cubicBezTo>
                    <a:cubicBezTo>
                      <a:pt x="0" y="70414"/>
                      <a:pt x="162" y="70654"/>
                      <a:pt x="378" y="70654"/>
                    </a:cubicBezTo>
                    <a:cubicBezTo>
                      <a:pt x="412" y="70654"/>
                      <a:pt x="448" y="70648"/>
                      <a:pt x="484" y="70635"/>
                    </a:cubicBezTo>
                    <a:cubicBezTo>
                      <a:pt x="1611" y="70223"/>
                      <a:pt x="3642" y="69654"/>
                      <a:pt x="6254" y="69654"/>
                    </a:cubicBezTo>
                    <a:cubicBezTo>
                      <a:pt x="9048" y="69654"/>
                      <a:pt x="12508" y="70306"/>
                      <a:pt x="16236" y="72499"/>
                    </a:cubicBezTo>
                    <a:cubicBezTo>
                      <a:pt x="25929" y="78201"/>
                      <a:pt x="26980" y="87820"/>
                      <a:pt x="26981" y="91692"/>
                    </a:cubicBezTo>
                    <a:cubicBezTo>
                      <a:pt x="26982" y="91857"/>
                      <a:pt x="27116" y="91992"/>
                      <a:pt x="27282" y="91992"/>
                    </a:cubicBezTo>
                    <a:cubicBezTo>
                      <a:pt x="27355" y="91992"/>
                      <a:pt x="27428" y="91965"/>
                      <a:pt x="27482" y="91915"/>
                    </a:cubicBezTo>
                    <a:lnTo>
                      <a:pt x="31013" y="88754"/>
                    </a:lnTo>
                    <a:cubicBezTo>
                      <a:pt x="31770" y="88442"/>
                      <a:pt x="40715" y="84628"/>
                      <a:pt x="48116" y="76479"/>
                    </a:cubicBezTo>
                    <a:cubicBezTo>
                      <a:pt x="56003" y="67792"/>
                      <a:pt x="57169" y="63573"/>
                      <a:pt x="57946" y="56016"/>
                    </a:cubicBezTo>
                    <a:cubicBezTo>
                      <a:pt x="58765" y="48068"/>
                      <a:pt x="61844" y="18505"/>
                      <a:pt x="61975" y="17828"/>
                    </a:cubicBezTo>
                    <a:cubicBezTo>
                      <a:pt x="62099" y="17332"/>
                      <a:pt x="63081" y="15323"/>
                      <a:pt x="64198" y="15137"/>
                    </a:cubicBezTo>
                    <a:cubicBezTo>
                      <a:pt x="64214" y="15135"/>
                      <a:pt x="64230" y="15133"/>
                      <a:pt x="64248" y="15133"/>
                    </a:cubicBezTo>
                    <a:cubicBezTo>
                      <a:pt x="65248" y="15133"/>
                      <a:pt x="69905" y="18947"/>
                      <a:pt x="71919" y="20595"/>
                    </a:cubicBezTo>
                    <a:cubicBezTo>
                      <a:pt x="72818" y="21331"/>
                      <a:pt x="73469" y="21862"/>
                      <a:pt x="73737" y="22041"/>
                    </a:cubicBezTo>
                    <a:cubicBezTo>
                      <a:pt x="74208" y="22355"/>
                      <a:pt x="74881" y="22602"/>
                      <a:pt x="75529" y="22602"/>
                    </a:cubicBezTo>
                    <a:cubicBezTo>
                      <a:pt x="75831" y="22602"/>
                      <a:pt x="76128" y="22548"/>
                      <a:pt x="76396" y="22422"/>
                    </a:cubicBezTo>
                    <a:cubicBezTo>
                      <a:pt x="76816" y="22225"/>
                      <a:pt x="77341" y="21766"/>
                      <a:pt x="77453" y="20701"/>
                    </a:cubicBezTo>
                    <a:cubicBezTo>
                      <a:pt x="77683" y="18524"/>
                      <a:pt x="75908" y="13169"/>
                      <a:pt x="70079" y="7340"/>
                    </a:cubicBezTo>
                    <a:cubicBezTo>
                      <a:pt x="66345" y="3607"/>
                      <a:pt x="62804" y="1479"/>
                      <a:pt x="60341" y="1479"/>
                    </a:cubicBezTo>
                    <a:cubicBezTo>
                      <a:pt x="60314" y="1479"/>
                      <a:pt x="60288" y="1479"/>
                      <a:pt x="60262" y="1479"/>
                    </a:cubicBezTo>
                    <a:cubicBezTo>
                      <a:pt x="59483" y="1495"/>
                      <a:pt x="58851" y="1741"/>
                      <a:pt x="58435" y="2192"/>
                    </a:cubicBezTo>
                    <a:cubicBezTo>
                      <a:pt x="57595" y="3101"/>
                      <a:pt x="57553" y="4505"/>
                      <a:pt x="57493" y="6450"/>
                    </a:cubicBezTo>
                    <a:cubicBezTo>
                      <a:pt x="57452" y="7838"/>
                      <a:pt x="57400" y="9566"/>
                      <a:pt x="57016" y="11531"/>
                    </a:cubicBezTo>
                    <a:cubicBezTo>
                      <a:pt x="56122" y="16110"/>
                      <a:pt x="50429" y="32947"/>
                      <a:pt x="47723" y="40524"/>
                    </a:cubicBezTo>
                    <a:cubicBezTo>
                      <a:pt x="45158" y="47707"/>
                      <a:pt x="45675" y="57319"/>
                      <a:pt x="45783" y="58920"/>
                    </a:cubicBezTo>
                    <a:cubicBezTo>
                      <a:pt x="44929" y="59239"/>
                      <a:pt x="41778" y="60476"/>
                      <a:pt x="39417" y="62247"/>
                    </a:cubicBezTo>
                    <a:cubicBezTo>
                      <a:pt x="37045" y="64025"/>
                      <a:pt x="33494" y="66445"/>
                      <a:pt x="32736" y="66960"/>
                    </a:cubicBezTo>
                    <a:lnTo>
                      <a:pt x="32143" y="66663"/>
                    </a:lnTo>
                    <a:cubicBezTo>
                      <a:pt x="33419" y="65365"/>
                      <a:pt x="38395" y="60205"/>
                      <a:pt x="40087" y="57021"/>
                    </a:cubicBezTo>
                    <a:cubicBezTo>
                      <a:pt x="40402" y="56429"/>
                      <a:pt x="40681" y="55927"/>
                      <a:pt x="40920" y="55494"/>
                    </a:cubicBezTo>
                    <a:cubicBezTo>
                      <a:pt x="42132" y="53313"/>
                      <a:pt x="42458" y="52726"/>
                      <a:pt x="41550" y="50811"/>
                    </a:cubicBezTo>
                    <a:cubicBezTo>
                      <a:pt x="40660" y="48930"/>
                      <a:pt x="34465" y="41026"/>
                      <a:pt x="30365" y="35796"/>
                    </a:cubicBezTo>
                    <a:lnTo>
                      <a:pt x="28734" y="33713"/>
                    </a:lnTo>
                    <a:cubicBezTo>
                      <a:pt x="25162" y="29136"/>
                      <a:pt x="20820" y="21465"/>
                      <a:pt x="19919" y="19212"/>
                    </a:cubicBezTo>
                    <a:cubicBezTo>
                      <a:pt x="19131" y="17238"/>
                      <a:pt x="19088" y="15061"/>
                      <a:pt x="19805" y="13387"/>
                    </a:cubicBezTo>
                    <a:cubicBezTo>
                      <a:pt x="19989" y="12958"/>
                      <a:pt x="20763" y="12303"/>
                      <a:pt x="21660" y="11544"/>
                    </a:cubicBezTo>
                    <a:cubicBezTo>
                      <a:pt x="23711" y="9809"/>
                      <a:pt x="26811" y="7184"/>
                      <a:pt x="26891" y="3746"/>
                    </a:cubicBezTo>
                    <a:cubicBezTo>
                      <a:pt x="26931" y="2052"/>
                      <a:pt x="26580" y="960"/>
                      <a:pt x="25820" y="409"/>
                    </a:cubicBezTo>
                    <a:cubicBezTo>
                      <a:pt x="25418" y="116"/>
                      <a:pt x="24934" y="1"/>
                      <a:pt x="2439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7" name="Google Shape;377;p32"/>
              <p:cNvSpPr/>
              <p:nvPr/>
            </p:nvSpPr>
            <p:spPr>
              <a:xfrm>
                <a:off x="7018956" y="2453387"/>
                <a:ext cx="371491" cy="232598"/>
              </a:xfrm>
              <a:custGeom>
                <a:avLst/>
                <a:gdLst/>
                <a:ahLst/>
                <a:cxnLst/>
                <a:rect l="l" t="t" r="r" b="b"/>
                <a:pathLst>
                  <a:path w="18867" h="11813" extrusionOk="0">
                    <a:moveTo>
                      <a:pt x="320" y="1"/>
                    </a:moveTo>
                    <a:cubicBezTo>
                      <a:pt x="172" y="1"/>
                      <a:pt x="42" y="110"/>
                      <a:pt x="23" y="262"/>
                    </a:cubicBezTo>
                    <a:cubicBezTo>
                      <a:pt x="0" y="427"/>
                      <a:pt x="117" y="579"/>
                      <a:pt x="282" y="599"/>
                    </a:cubicBezTo>
                    <a:cubicBezTo>
                      <a:pt x="400" y="615"/>
                      <a:pt x="12101" y="2260"/>
                      <a:pt x="18233" y="11676"/>
                    </a:cubicBezTo>
                    <a:cubicBezTo>
                      <a:pt x="18287" y="11762"/>
                      <a:pt x="18382" y="11813"/>
                      <a:pt x="18484" y="11813"/>
                    </a:cubicBezTo>
                    <a:cubicBezTo>
                      <a:pt x="18723" y="11813"/>
                      <a:pt x="18866" y="11548"/>
                      <a:pt x="18736" y="11349"/>
                    </a:cubicBezTo>
                    <a:cubicBezTo>
                      <a:pt x="12455" y="1703"/>
                      <a:pt x="481" y="19"/>
                      <a:pt x="362" y="4"/>
                    </a:cubicBezTo>
                    <a:cubicBezTo>
                      <a:pt x="348" y="2"/>
                      <a:pt x="334" y="1"/>
                      <a:pt x="32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8" name="Google Shape;378;p32"/>
              <p:cNvSpPr/>
              <p:nvPr/>
            </p:nvSpPr>
            <p:spPr>
              <a:xfrm>
                <a:off x="7750833" y="1259542"/>
                <a:ext cx="406894" cy="404137"/>
              </a:xfrm>
              <a:custGeom>
                <a:avLst/>
                <a:gdLst/>
                <a:ahLst/>
                <a:cxnLst/>
                <a:rect l="l" t="t" r="r" b="b"/>
                <a:pathLst>
                  <a:path w="20665" h="20525" extrusionOk="0">
                    <a:moveTo>
                      <a:pt x="3629" y="0"/>
                    </a:moveTo>
                    <a:cubicBezTo>
                      <a:pt x="2877" y="0"/>
                      <a:pt x="2307" y="222"/>
                      <a:pt x="1942" y="617"/>
                    </a:cubicBezTo>
                    <a:cubicBezTo>
                      <a:pt x="598" y="2074"/>
                      <a:pt x="1494" y="5213"/>
                      <a:pt x="598" y="9810"/>
                    </a:cubicBezTo>
                    <a:cubicBezTo>
                      <a:pt x="477" y="10425"/>
                      <a:pt x="270" y="11261"/>
                      <a:pt x="0" y="12257"/>
                    </a:cubicBezTo>
                    <a:cubicBezTo>
                      <a:pt x="210" y="12223"/>
                      <a:pt x="446" y="12200"/>
                      <a:pt x="707" y="12200"/>
                    </a:cubicBezTo>
                    <a:cubicBezTo>
                      <a:pt x="1516" y="12200"/>
                      <a:pt x="2556" y="12419"/>
                      <a:pt x="3736" y="13174"/>
                    </a:cubicBezTo>
                    <a:cubicBezTo>
                      <a:pt x="4416" y="13609"/>
                      <a:pt x="5021" y="14150"/>
                      <a:pt x="5531" y="14776"/>
                    </a:cubicBezTo>
                    <a:cubicBezTo>
                      <a:pt x="5976" y="14023"/>
                      <a:pt x="6645" y="13194"/>
                      <a:pt x="7437" y="13061"/>
                    </a:cubicBezTo>
                    <a:cubicBezTo>
                      <a:pt x="7459" y="13057"/>
                      <a:pt x="7484" y="13056"/>
                      <a:pt x="7510" y="13056"/>
                    </a:cubicBezTo>
                    <a:cubicBezTo>
                      <a:pt x="9030" y="13056"/>
                      <a:pt x="16198" y="19351"/>
                      <a:pt x="17190" y="20013"/>
                    </a:cubicBezTo>
                    <a:cubicBezTo>
                      <a:pt x="17620" y="20299"/>
                      <a:pt x="18233" y="20524"/>
                      <a:pt x="18812" y="20524"/>
                    </a:cubicBezTo>
                    <a:cubicBezTo>
                      <a:pt x="19593" y="20524"/>
                      <a:pt x="20312" y="20115"/>
                      <a:pt x="20441" y="18892"/>
                    </a:cubicBezTo>
                    <a:cubicBezTo>
                      <a:pt x="20665" y="16762"/>
                      <a:pt x="18872" y="11493"/>
                      <a:pt x="13154" y="5774"/>
                    </a:cubicBezTo>
                    <a:cubicBezTo>
                      <a:pt x="8985" y="1606"/>
                      <a:pt x="5651" y="0"/>
                      <a:pt x="362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9" name="Google Shape;379;p32"/>
              <p:cNvSpPr/>
              <p:nvPr/>
            </p:nvSpPr>
            <p:spPr>
              <a:xfrm>
                <a:off x="7744079" y="1253635"/>
                <a:ext cx="419633" cy="415932"/>
              </a:xfrm>
              <a:custGeom>
                <a:avLst/>
                <a:gdLst/>
                <a:ahLst/>
                <a:cxnLst/>
                <a:rect l="l" t="t" r="r" b="b"/>
                <a:pathLst>
                  <a:path w="21312" h="21124" extrusionOk="0">
                    <a:moveTo>
                      <a:pt x="3975" y="600"/>
                    </a:moveTo>
                    <a:cubicBezTo>
                      <a:pt x="6263" y="600"/>
                      <a:pt x="9715" y="2719"/>
                      <a:pt x="13285" y="6288"/>
                    </a:cubicBezTo>
                    <a:cubicBezTo>
                      <a:pt x="18964" y="11967"/>
                      <a:pt x="20702" y="17097"/>
                      <a:pt x="20485" y="19160"/>
                    </a:cubicBezTo>
                    <a:cubicBezTo>
                      <a:pt x="20419" y="19791"/>
                      <a:pt x="20178" y="20208"/>
                      <a:pt x="19770" y="20399"/>
                    </a:cubicBezTo>
                    <a:cubicBezTo>
                      <a:pt x="19585" y="20486"/>
                      <a:pt x="19374" y="20524"/>
                      <a:pt x="19152" y="20524"/>
                    </a:cubicBezTo>
                    <a:cubicBezTo>
                      <a:pt x="18650" y="20524"/>
                      <a:pt x="18097" y="20328"/>
                      <a:pt x="17700" y="20062"/>
                    </a:cubicBezTo>
                    <a:cubicBezTo>
                      <a:pt x="17456" y="19900"/>
                      <a:pt x="16782" y="19350"/>
                      <a:pt x="15930" y="18652"/>
                    </a:cubicBezTo>
                    <a:cubicBezTo>
                      <a:pt x="11616" y="15123"/>
                      <a:pt x="8882" y="13058"/>
                      <a:pt x="7839" y="13058"/>
                    </a:cubicBezTo>
                    <a:cubicBezTo>
                      <a:pt x="7834" y="13057"/>
                      <a:pt x="7829" y="13057"/>
                      <a:pt x="7825" y="13057"/>
                    </a:cubicBezTo>
                    <a:cubicBezTo>
                      <a:pt x="7793" y="13057"/>
                      <a:pt x="7761" y="13061"/>
                      <a:pt x="7729" y="13066"/>
                    </a:cubicBezTo>
                    <a:cubicBezTo>
                      <a:pt x="6935" y="13198"/>
                      <a:pt x="6288" y="13897"/>
                      <a:pt x="5835" y="14572"/>
                    </a:cubicBezTo>
                    <a:cubicBezTo>
                      <a:pt x="5366" y="14052"/>
                      <a:pt x="4830" y="13598"/>
                      <a:pt x="4240" y="13221"/>
                    </a:cubicBezTo>
                    <a:cubicBezTo>
                      <a:pt x="2999" y="12426"/>
                      <a:pt x="1895" y="12200"/>
                      <a:pt x="1049" y="12200"/>
                    </a:cubicBezTo>
                    <a:cubicBezTo>
                      <a:pt x="944" y="12200"/>
                      <a:pt x="843" y="12204"/>
                      <a:pt x="746" y="12210"/>
                    </a:cubicBezTo>
                    <a:cubicBezTo>
                      <a:pt x="972" y="11367"/>
                      <a:pt x="1135" y="10682"/>
                      <a:pt x="1236" y="10168"/>
                    </a:cubicBezTo>
                    <a:cubicBezTo>
                      <a:pt x="1628" y="8155"/>
                      <a:pt x="1682" y="6400"/>
                      <a:pt x="1724" y="4989"/>
                    </a:cubicBezTo>
                    <a:cubicBezTo>
                      <a:pt x="1780" y="3176"/>
                      <a:pt x="1820" y="1865"/>
                      <a:pt x="2507" y="1122"/>
                    </a:cubicBezTo>
                    <a:cubicBezTo>
                      <a:pt x="2809" y="793"/>
                      <a:pt x="3293" y="614"/>
                      <a:pt x="3904" y="601"/>
                    </a:cubicBezTo>
                    <a:cubicBezTo>
                      <a:pt x="3927" y="601"/>
                      <a:pt x="3951" y="600"/>
                      <a:pt x="3975" y="600"/>
                    </a:cubicBezTo>
                    <a:close/>
                    <a:moveTo>
                      <a:pt x="3973" y="0"/>
                    </a:moveTo>
                    <a:cubicBezTo>
                      <a:pt x="3946" y="0"/>
                      <a:pt x="3919" y="1"/>
                      <a:pt x="3892" y="1"/>
                    </a:cubicBezTo>
                    <a:cubicBezTo>
                      <a:pt x="3113" y="17"/>
                      <a:pt x="2481" y="262"/>
                      <a:pt x="2065" y="714"/>
                    </a:cubicBezTo>
                    <a:cubicBezTo>
                      <a:pt x="1225" y="1623"/>
                      <a:pt x="1183" y="3027"/>
                      <a:pt x="1123" y="4971"/>
                    </a:cubicBezTo>
                    <a:cubicBezTo>
                      <a:pt x="1081" y="6360"/>
                      <a:pt x="1028" y="8089"/>
                      <a:pt x="645" y="10053"/>
                    </a:cubicBezTo>
                    <a:cubicBezTo>
                      <a:pt x="532" y="10637"/>
                      <a:pt x="332" y="11452"/>
                      <a:pt x="53" y="12479"/>
                    </a:cubicBezTo>
                    <a:cubicBezTo>
                      <a:pt x="0" y="12674"/>
                      <a:pt x="149" y="12859"/>
                      <a:pt x="342" y="12859"/>
                    </a:cubicBezTo>
                    <a:cubicBezTo>
                      <a:pt x="358" y="12859"/>
                      <a:pt x="375" y="12858"/>
                      <a:pt x="392" y="12855"/>
                    </a:cubicBezTo>
                    <a:cubicBezTo>
                      <a:pt x="584" y="12823"/>
                      <a:pt x="803" y="12802"/>
                      <a:pt x="1047" y="12802"/>
                    </a:cubicBezTo>
                    <a:cubicBezTo>
                      <a:pt x="1801" y="12802"/>
                      <a:pt x="2790" y="13005"/>
                      <a:pt x="3918" y="13728"/>
                    </a:cubicBezTo>
                    <a:cubicBezTo>
                      <a:pt x="4570" y="14146"/>
                      <a:pt x="5152" y="14665"/>
                      <a:pt x="5642" y="15267"/>
                    </a:cubicBezTo>
                    <a:cubicBezTo>
                      <a:pt x="5701" y="15336"/>
                      <a:pt x="5787" y="15376"/>
                      <a:pt x="5878" y="15376"/>
                    </a:cubicBezTo>
                    <a:cubicBezTo>
                      <a:pt x="5884" y="15376"/>
                      <a:pt x="5890" y="15376"/>
                      <a:pt x="5897" y="15376"/>
                    </a:cubicBezTo>
                    <a:cubicBezTo>
                      <a:pt x="5995" y="15367"/>
                      <a:pt x="6083" y="15313"/>
                      <a:pt x="6133" y="15229"/>
                    </a:cubicBezTo>
                    <a:cubicBezTo>
                      <a:pt x="6677" y="14307"/>
                      <a:pt x="7279" y="13750"/>
                      <a:pt x="7828" y="13659"/>
                    </a:cubicBezTo>
                    <a:cubicBezTo>
                      <a:pt x="7843" y="13656"/>
                      <a:pt x="7860" y="13655"/>
                      <a:pt x="7878" y="13655"/>
                    </a:cubicBezTo>
                    <a:cubicBezTo>
                      <a:pt x="8878" y="13655"/>
                      <a:pt x="13535" y="17469"/>
                      <a:pt x="15549" y="19116"/>
                    </a:cubicBezTo>
                    <a:cubicBezTo>
                      <a:pt x="16448" y="19853"/>
                      <a:pt x="17099" y="20384"/>
                      <a:pt x="17367" y="20563"/>
                    </a:cubicBezTo>
                    <a:cubicBezTo>
                      <a:pt x="17837" y="20877"/>
                      <a:pt x="18511" y="21124"/>
                      <a:pt x="19158" y="21124"/>
                    </a:cubicBezTo>
                    <a:cubicBezTo>
                      <a:pt x="19461" y="21124"/>
                      <a:pt x="19758" y="21070"/>
                      <a:pt x="20025" y="20943"/>
                    </a:cubicBezTo>
                    <a:cubicBezTo>
                      <a:pt x="20445" y="20747"/>
                      <a:pt x="20970" y="20288"/>
                      <a:pt x="21083" y="19223"/>
                    </a:cubicBezTo>
                    <a:cubicBezTo>
                      <a:pt x="21311" y="17045"/>
                      <a:pt x="19536" y="11691"/>
                      <a:pt x="13709" y="5862"/>
                    </a:cubicBezTo>
                    <a:cubicBezTo>
                      <a:pt x="9976" y="2130"/>
                      <a:pt x="6435" y="0"/>
                      <a:pt x="397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0" name="Google Shape;380;p32"/>
              <p:cNvSpPr/>
              <p:nvPr/>
            </p:nvSpPr>
            <p:spPr>
              <a:xfrm>
                <a:off x="6758201" y="1230441"/>
                <a:ext cx="400770" cy="507943"/>
              </a:xfrm>
              <a:custGeom>
                <a:avLst/>
                <a:gdLst/>
                <a:ahLst/>
                <a:cxnLst/>
                <a:rect l="l" t="t" r="r" b="b"/>
                <a:pathLst>
                  <a:path w="20354" h="25797" extrusionOk="0">
                    <a:moveTo>
                      <a:pt x="18098" y="0"/>
                    </a:moveTo>
                    <a:cubicBezTo>
                      <a:pt x="17013" y="0"/>
                      <a:pt x="15659" y="521"/>
                      <a:pt x="14350" y="974"/>
                    </a:cubicBezTo>
                    <a:cubicBezTo>
                      <a:pt x="11435" y="1983"/>
                      <a:pt x="3587" y="9607"/>
                      <a:pt x="1793" y="14428"/>
                    </a:cubicBezTo>
                    <a:cubicBezTo>
                      <a:pt x="0" y="19249"/>
                      <a:pt x="1569" y="20818"/>
                      <a:pt x="4709" y="23733"/>
                    </a:cubicBezTo>
                    <a:cubicBezTo>
                      <a:pt x="5330" y="24310"/>
                      <a:pt x="5977" y="25008"/>
                      <a:pt x="6632" y="25797"/>
                    </a:cubicBezTo>
                    <a:cubicBezTo>
                      <a:pt x="8965" y="25770"/>
                      <a:pt x="12190" y="24947"/>
                      <a:pt x="14399" y="21219"/>
                    </a:cubicBezTo>
                    <a:cubicBezTo>
                      <a:pt x="13912" y="20287"/>
                      <a:pt x="13538" y="19518"/>
                      <a:pt x="13341" y="19025"/>
                    </a:cubicBezTo>
                    <a:cubicBezTo>
                      <a:pt x="12444" y="16782"/>
                      <a:pt x="12557" y="14540"/>
                      <a:pt x="13229" y="12971"/>
                    </a:cubicBezTo>
                    <a:cubicBezTo>
                      <a:pt x="13902" y="11401"/>
                      <a:pt x="20180" y="8261"/>
                      <a:pt x="20292" y="3440"/>
                    </a:cubicBezTo>
                    <a:cubicBezTo>
                      <a:pt x="20354" y="784"/>
                      <a:pt x="19429" y="0"/>
                      <a:pt x="18098"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1" name="Google Shape;381;p32"/>
              <p:cNvSpPr/>
              <p:nvPr/>
            </p:nvSpPr>
            <p:spPr>
              <a:xfrm>
                <a:off x="6750640" y="1224553"/>
                <a:ext cx="413785" cy="519737"/>
              </a:xfrm>
              <a:custGeom>
                <a:avLst/>
                <a:gdLst/>
                <a:ahLst/>
                <a:cxnLst/>
                <a:rect l="l" t="t" r="r" b="b"/>
                <a:pathLst>
                  <a:path w="21015" h="26396" extrusionOk="0">
                    <a:moveTo>
                      <a:pt x="18481" y="600"/>
                    </a:moveTo>
                    <a:cubicBezTo>
                      <a:pt x="18899" y="600"/>
                      <a:pt x="19265" y="685"/>
                      <a:pt x="19553" y="895"/>
                    </a:cubicBezTo>
                    <a:cubicBezTo>
                      <a:pt x="20133" y="1316"/>
                      <a:pt x="20409" y="2271"/>
                      <a:pt x="20376" y="3732"/>
                    </a:cubicBezTo>
                    <a:cubicBezTo>
                      <a:pt x="20302" y="6899"/>
                      <a:pt x="17444" y="9319"/>
                      <a:pt x="15356" y="11086"/>
                    </a:cubicBezTo>
                    <a:cubicBezTo>
                      <a:pt x="14362" y="11926"/>
                      <a:pt x="13576" y="12591"/>
                      <a:pt x="13337" y="13151"/>
                    </a:cubicBezTo>
                    <a:cubicBezTo>
                      <a:pt x="12558" y="14967"/>
                      <a:pt x="12598" y="17317"/>
                      <a:pt x="13446" y="19435"/>
                    </a:cubicBezTo>
                    <a:cubicBezTo>
                      <a:pt x="13631" y="19897"/>
                      <a:pt x="13973" y="20612"/>
                      <a:pt x="14439" y="21509"/>
                    </a:cubicBezTo>
                    <a:cubicBezTo>
                      <a:pt x="12345" y="24927"/>
                      <a:pt x="9357" y="25736"/>
                      <a:pt x="7155" y="25792"/>
                    </a:cubicBezTo>
                    <a:cubicBezTo>
                      <a:pt x="6510" y="25024"/>
                      <a:pt x="5886" y="24358"/>
                      <a:pt x="5297" y="23812"/>
                    </a:cubicBezTo>
                    <a:cubicBezTo>
                      <a:pt x="2240" y="20973"/>
                      <a:pt x="705" y="19548"/>
                      <a:pt x="2459" y="14831"/>
                    </a:cubicBezTo>
                    <a:cubicBezTo>
                      <a:pt x="4226" y="10083"/>
                      <a:pt x="11940" y="2558"/>
                      <a:pt x="14832" y="1558"/>
                    </a:cubicBezTo>
                    <a:lnTo>
                      <a:pt x="15262" y="1407"/>
                    </a:lnTo>
                    <a:cubicBezTo>
                      <a:pt x="16400" y="1008"/>
                      <a:pt x="17565" y="600"/>
                      <a:pt x="18481" y="600"/>
                    </a:cubicBezTo>
                    <a:close/>
                    <a:moveTo>
                      <a:pt x="18484" y="1"/>
                    </a:moveTo>
                    <a:cubicBezTo>
                      <a:pt x="17459" y="1"/>
                      <a:pt x="16247" y="425"/>
                      <a:pt x="15063" y="840"/>
                    </a:cubicBezTo>
                    <a:lnTo>
                      <a:pt x="14635" y="990"/>
                    </a:lnTo>
                    <a:cubicBezTo>
                      <a:pt x="11652" y="2022"/>
                      <a:pt x="3708" y="9751"/>
                      <a:pt x="1895" y="14622"/>
                    </a:cubicBezTo>
                    <a:cubicBezTo>
                      <a:pt x="0" y="19715"/>
                      <a:pt x="1840" y="21422"/>
                      <a:pt x="4888" y="24252"/>
                    </a:cubicBezTo>
                    <a:cubicBezTo>
                      <a:pt x="5485" y="24807"/>
                      <a:pt x="6124" y="25492"/>
                      <a:pt x="6785" y="26287"/>
                    </a:cubicBezTo>
                    <a:cubicBezTo>
                      <a:pt x="6842" y="26356"/>
                      <a:pt x="6927" y="26396"/>
                      <a:pt x="7016" y="26396"/>
                    </a:cubicBezTo>
                    <a:lnTo>
                      <a:pt x="7019" y="26396"/>
                    </a:lnTo>
                    <a:cubicBezTo>
                      <a:pt x="9418" y="26369"/>
                      <a:pt x="12757" y="25528"/>
                      <a:pt x="15043" y="21672"/>
                    </a:cubicBezTo>
                    <a:cubicBezTo>
                      <a:pt x="15095" y="21582"/>
                      <a:pt x="15098" y="21472"/>
                      <a:pt x="15050" y="21379"/>
                    </a:cubicBezTo>
                    <a:cubicBezTo>
                      <a:pt x="14554" y="20431"/>
                      <a:pt x="14191" y="19682"/>
                      <a:pt x="14004" y="19212"/>
                    </a:cubicBezTo>
                    <a:cubicBezTo>
                      <a:pt x="13216" y="17239"/>
                      <a:pt x="13172" y="15061"/>
                      <a:pt x="13889" y="13388"/>
                    </a:cubicBezTo>
                    <a:cubicBezTo>
                      <a:pt x="14073" y="12958"/>
                      <a:pt x="14848" y="12303"/>
                      <a:pt x="15743" y="11544"/>
                    </a:cubicBezTo>
                    <a:cubicBezTo>
                      <a:pt x="17795" y="9809"/>
                      <a:pt x="20896" y="7184"/>
                      <a:pt x="20976" y="3748"/>
                    </a:cubicBezTo>
                    <a:cubicBezTo>
                      <a:pt x="21015" y="2052"/>
                      <a:pt x="20665" y="960"/>
                      <a:pt x="19905" y="409"/>
                    </a:cubicBezTo>
                    <a:cubicBezTo>
                      <a:pt x="19502" y="116"/>
                      <a:pt x="19018" y="1"/>
                      <a:pt x="1848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2" name="Google Shape;382;p32"/>
              <p:cNvSpPr/>
              <p:nvPr/>
            </p:nvSpPr>
            <p:spPr>
              <a:xfrm>
                <a:off x="6765782" y="1230441"/>
                <a:ext cx="393190" cy="433062"/>
              </a:xfrm>
              <a:custGeom>
                <a:avLst/>
                <a:gdLst/>
                <a:ahLst/>
                <a:cxnLst/>
                <a:rect l="l" t="t" r="r" b="b"/>
                <a:pathLst>
                  <a:path w="19969" h="21994" extrusionOk="0">
                    <a:moveTo>
                      <a:pt x="17712" y="1"/>
                    </a:moveTo>
                    <a:cubicBezTo>
                      <a:pt x="16628" y="1"/>
                      <a:pt x="15274" y="521"/>
                      <a:pt x="13965" y="974"/>
                    </a:cubicBezTo>
                    <a:cubicBezTo>
                      <a:pt x="11050" y="1983"/>
                      <a:pt x="3202" y="9607"/>
                      <a:pt x="1408" y="14428"/>
                    </a:cubicBezTo>
                    <a:cubicBezTo>
                      <a:pt x="1" y="18211"/>
                      <a:pt x="671" y="19992"/>
                      <a:pt x="2538" y="21993"/>
                    </a:cubicBezTo>
                    <a:cubicBezTo>
                      <a:pt x="3210" y="21823"/>
                      <a:pt x="4004" y="21479"/>
                      <a:pt x="4883" y="20818"/>
                    </a:cubicBezTo>
                    <a:cubicBezTo>
                      <a:pt x="7575" y="18800"/>
                      <a:pt x="8695" y="15213"/>
                      <a:pt x="10378" y="13980"/>
                    </a:cubicBezTo>
                    <a:cubicBezTo>
                      <a:pt x="11334" y="13278"/>
                      <a:pt x="13055" y="12176"/>
                      <a:pt x="14793" y="11006"/>
                    </a:cubicBezTo>
                    <a:cubicBezTo>
                      <a:pt x="16871" y="9246"/>
                      <a:pt x="19830" y="6738"/>
                      <a:pt x="19906" y="3441"/>
                    </a:cubicBezTo>
                    <a:cubicBezTo>
                      <a:pt x="19968" y="785"/>
                      <a:pt x="19043" y="1"/>
                      <a:pt x="177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3" name="Google Shape;383;p32"/>
              <p:cNvSpPr/>
              <p:nvPr/>
            </p:nvSpPr>
            <p:spPr>
              <a:xfrm>
                <a:off x="6758870" y="1224553"/>
                <a:ext cx="405555" cy="444856"/>
              </a:xfrm>
              <a:custGeom>
                <a:avLst/>
                <a:gdLst/>
                <a:ahLst/>
                <a:cxnLst/>
                <a:rect l="l" t="t" r="r" b="b"/>
                <a:pathLst>
                  <a:path w="20597" h="22593" extrusionOk="0">
                    <a:moveTo>
                      <a:pt x="18063" y="601"/>
                    </a:moveTo>
                    <a:cubicBezTo>
                      <a:pt x="18480" y="601"/>
                      <a:pt x="18846" y="686"/>
                      <a:pt x="19134" y="895"/>
                    </a:cubicBezTo>
                    <a:cubicBezTo>
                      <a:pt x="19713" y="1316"/>
                      <a:pt x="19991" y="2271"/>
                      <a:pt x="19957" y="3733"/>
                    </a:cubicBezTo>
                    <a:cubicBezTo>
                      <a:pt x="19883" y="6900"/>
                      <a:pt x="17032" y="9313"/>
                      <a:pt x="14976" y="11056"/>
                    </a:cubicBezTo>
                    <a:cubicBezTo>
                      <a:pt x="14371" y="11463"/>
                      <a:pt x="13766" y="11863"/>
                      <a:pt x="13197" y="12240"/>
                    </a:cubicBezTo>
                    <a:cubicBezTo>
                      <a:pt x="12115" y="12957"/>
                      <a:pt x="11180" y="13574"/>
                      <a:pt x="10551" y="14037"/>
                    </a:cubicBezTo>
                    <a:cubicBezTo>
                      <a:pt x="9758" y="14618"/>
                      <a:pt x="9120" y="15634"/>
                      <a:pt x="8380" y="16810"/>
                    </a:cubicBezTo>
                    <a:cubicBezTo>
                      <a:pt x="7501" y="18205"/>
                      <a:pt x="6508" y="19788"/>
                      <a:pt x="5055" y="20877"/>
                    </a:cubicBezTo>
                    <a:cubicBezTo>
                      <a:pt x="4368" y="21392"/>
                      <a:pt x="3673" y="21754"/>
                      <a:pt x="2986" y="21954"/>
                    </a:cubicBezTo>
                    <a:cubicBezTo>
                      <a:pt x="1293" y="20097"/>
                      <a:pt x="698" y="18441"/>
                      <a:pt x="2041" y="14832"/>
                    </a:cubicBezTo>
                    <a:cubicBezTo>
                      <a:pt x="3808" y="10083"/>
                      <a:pt x="11522" y="2560"/>
                      <a:pt x="14414" y="1558"/>
                    </a:cubicBezTo>
                    <a:lnTo>
                      <a:pt x="14843" y="1408"/>
                    </a:lnTo>
                    <a:cubicBezTo>
                      <a:pt x="15982" y="1009"/>
                      <a:pt x="17147" y="601"/>
                      <a:pt x="18063" y="601"/>
                    </a:cubicBezTo>
                    <a:close/>
                    <a:moveTo>
                      <a:pt x="18066" y="1"/>
                    </a:moveTo>
                    <a:cubicBezTo>
                      <a:pt x="17041" y="1"/>
                      <a:pt x="15829" y="425"/>
                      <a:pt x="14645" y="840"/>
                    </a:cubicBezTo>
                    <a:lnTo>
                      <a:pt x="14217" y="990"/>
                    </a:lnTo>
                    <a:cubicBezTo>
                      <a:pt x="11234" y="2022"/>
                      <a:pt x="3290" y="9751"/>
                      <a:pt x="1477" y="14622"/>
                    </a:cubicBezTo>
                    <a:cubicBezTo>
                      <a:pt x="1" y="18588"/>
                      <a:pt x="757" y="20450"/>
                      <a:pt x="2669" y="22496"/>
                    </a:cubicBezTo>
                    <a:cubicBezTo>
                      <a:pt x="2726" y="22558"/>
                      <a:pt x="2805" y="22592"/>
                      <a:pt x="2889" y="22592"/>
                    </a:cubicBezTo>
                    <a:cubicBezTo>
                      <a:pt x="2913" y="22592"/>
                      <a:pt x="2938" y="22589"/>
                      <a:pt x="2961" y="22583"/>
                    </a:cubicBezTo>
                    <a:cubicBezTo>
                      <a:pt x="3782" y="22377"/>
                      <a:pt x="4606" y="21964"/>
                      <a:pt x="5415" y="21358"/>
                    </a:cubicBezTo>
                    <a:cubicBezTo>
                      <a:pt x="6956" y="20202"/>
                      <a:pt x="7983" y="18569"/>
                      <a:pt x="8889" y="17129"/>
                    </a:cubicBezTo>
                    <a:cubicBezTo>
                      <a:pt x="9595" y="16005"/>
                      <a:pt x="10206" y="15035"/>
                      <a:pt x="10905" y="14520"/>
                    </a:cubicBezTo>
                    <a:cubicBezTo>
                      <a:pt x="11523" y="14068"/>
                      <a:pt x="12453" y="13452"/>
                      <a:pt x="13528" y="12741"/>
                    </a:cubicBezTo>
                    <a:cubicBezTo>
                      <a:pt x="14099" y="12363"/>
                      <a:pt x="14704" y="11963"/>
                      <a:pt x="15337" y="11534"/>
                    </a:cubicBezTo>
                    <a:cubicBezTo>
                      <a:pt x="17385" y="9802"/>
                      <a:pt x="20478" y="7184"/>
                      <a:pt x="20558" y="3748"/>
                    </a:cubicBezTo>
                    <a:cubicBezTo>
                      <a:pt x="20597" y="2052"/>
                      <a:pt x="20247" y="960"/>
                      <a:pt x="19487" y="409"/>
                    </a:cubicBezTo>
                    <a:cubicBezTo>
                      <a:pt x="19085" y="116"/>
                      <a:pt x="18601" y="1"/>
                      <a:pt x="18066"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4" name="Google Shape;384;p32"/>
              <p:cNvSpPr/>
              <p:nvPr/>
            </p:nvSpPr>
            <p:spPr>
              <a:xfrm>
                <a:off x="6773795" y="1230441"/>
                <a:ext cx="385176" cy="400396"/>
              </a:xfrm>
              <a:custGeom>
                <a:avLst/>
                <a:gdLst/>
                <a:ahLst/>
                <a:cxnLst/>
                <a:rect l="l" t="t" r="r" b="b"/>
                <a:pathLst>
                  <a:path w="19562" h="20335" extrusionOk="0">
                    <a:moveTo>
                      <a:pt x="17305" y="1"/>
                    </a:moveTo>
                    <a:cubicBezTo>
                      <a:pt x="16221" y="1"/>
                      <a:pt x="14867" y="521"/>
                      <a:pt x="13558" y="974"/>
                    </a:cubicBezTo>
                    <a:cubicBezTo>
                      <a:pt x="10643" y="1983"/>
                      <a:pt x="2795" y="9607"/>
                      <a:pt x="1001" y="14428"/>
                    </a:cubicBezTo>
                    <a:cubicBezTo>
                      <a:pt x="1" y="17118"/>
                      <a:pt x="49" y="18794"/>
                      <a:pt x="830" y="20259"/>
                    </a:cubicBezTo>
                    <a:cubicBezTo>
                      <a:pt x="1067" y="20307"/>
                      <a:pt x="1315" y="20335"/>
                      <a:pt x="1574" y="20335"/>
                    </a:cubicBezTo>
                    <a:cubicBezTo>
                      <a:pt x="2370" y="20335"/>
                      <a:pt x="3270" y="20075"/>
                      <a:pt x="4253" y="19361"/>
                    </a:cubicBezTo>
                    <a:cubicBezTo>
                      <a:pt x="7953" y="16670"/>
                      <a:pt x="6607" y="13867"/>
                      <a:pt x="9858" y="12297"/>
                    </a:cubicBezTo>
                    <a:cubicBezTo>
                      <a:pt x="12498" y="11023"/>
                      <a:pt x="16320" y="8566"/>
                      <a:pt x="18925" y="5827"/>
                    </a:cubicBezTo>
                    <a:cubicBezTo>
                      <a:pt x="19263" y="5082"/>
                      <a:pt x="19481" y="4289"/>
                      <a:pt x="19500" y="3441"/>
                    </a:cubicBezTo>
                    <a:cubicBezTo>
                      <a:pt x="19562" y="785"/>
                      <a:pt x="18636" y="1"/>
                      <a:pt x="1730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5" name="Google Shape;385;p32"/>
              <p:cNvSpPr/>
              <p:nvPr/>
            </p:nvSpPr>
            <p:spPr>
              <a:xfrm>
                <a:off x="6767790" y="1224553"/>
                <a:ext cx="396655" cy="412190"/>
              </a:xfrm>
              <a:custGeom>
                <a:avLst/>
                <a:gdLst/>
                <a:ahLst/>
                <a:cxnLst/>
                <a:rect l="l" t="t" r="r" b="b"/>
                <a:pathLst>
                  <a:path w="20145" h="20934" extrusionOk="0">
                    <a:moveTo>
                      <a:pt x="17610" y="600"/>
                    </a:moveTo>
                    <a:cubicBezTo>
                      <a:pt x="18028" y="600"/>
                      <a:pt x="18394" y="685"/>
                      <a:pt x="18682" y="895"/>
                    </a:cubicBezTo>
                    <a:cubicBezTo>
                      <a:pt x="19262" y="1316"/>
                      <a:pt x="19538" y="2271"/>
                      <a:pt x="19505" y="3733"/>
                    </a:cubicBezTo>
                    <a:cubicBezTo>
                      <a:pt x="19488" y="4468"/>
                      <a:pt x="19315" y="5196"/>
                      <a:pt x="18977" y="5956"/>
                    </a:cubicBezTo>
                    <a:cubicBezTo>
                      <a:pt x="16290" y="8768"/>
                      <a:pt x="12485" y="11142"/>
                      <a:pt x="10033" y="12326"/>
                    </a:cubicBezTo>
                    <a:cubicBezTo>
                      <a:pt x="8300" y="13163"/>
                      <a:pt x="7789" y="14347"/>
                      <a:pt x="7247" y="15602"/>
                    </a:cubicBezTo>
                    <a:cubicBezTo>
                      <a:pt x="6712" y="16842"/>
                      <a:pt x="6158" y="18125"/>
                      <a:pt x="4382" y="19417"/>
                    </a:cubicBezTo>
                    <a:cubicBezTo>
                      <a:pt x="3544" y="20026"/>
                      <a:pt x="2701" y="20332"/>
                      <a:pt x="1873" y="20332"/>
                    </a:cubicBezTo>
                    <a:cubicBezTo>
                      <a:pt x="1693" y="20332"/>
                      <a:pt x="1514" y="20318"/>
                      <a:pt x="1336" y="20289"/>
                    </a:cubicBezTo>
                    <a:cubicBezTo>
                      <a:pt x="623" y="18856"/>
                      <a:pt x="703" y="17213"/>
                      <a:pt x="1588" y="14831"/>
                    </a:cubicBezTo>
                    <a:cubicBezTo>
                      <a:pt x="3355" y="10083"/>
                      <a:pt x="11069" y="2558"/>
                      <a:pt x="13961" y="1558"/>
                    </a:cubicBezTo>
                    <a:lnTo>
                      <a:pt x="14391" y="1407"/>
                    </a:lnTo>
                    <a:cubicBezTo>
                      <a:pt x="15530" y="1008"/>
                      <a:pt x="16695" y="600"/>
                      <a:pt x="17610" y="600"/>
                    </a:cubicBezTo>
                    <a:close/>
                    <a:moveTo>
                      <a:pt x="17614" y="1"/>
                    </a:moveTo>
                    <a:cubicBezTo>
                      <a:pt x="16589" y="1"/>
                      <a:pt x="15377" y="425"/>
                      <a:pt x="14192" y="840"/>
                    </a:cubicBezTo>
                    <a:lnTo>
                      <a:pt x="13765" y="990"/>
                    </a:lnTo>
                    <a:cubicBezTo>
                      <a:pt x="10781" y="2022"/>
                      <a:pt x="2838" y="9751"/>
                      <a:pt x="1025" y="14622"/>
                    </a:cubicBezTo>
                    <a:cubicBezTo>
                      <a:pt x="46" y="17252"/>
                      <a:pt x="1" y="19070"/>
                      <a:pt x="871" y="20700"/>
                    </a:cubicBezTo>
                    <a:cubicBezTo>
                      <a:pt x="913" y="20778"/>
                      <a:pt x="988" y="20834"/>
                      <a:pt x="1076" y="20852"/>
                    </a:cubicBezTo>
                    <a:cubicBezTo>
                      <a:pt x="1341" y="20906"/>
                      <a:pt x="1610" y="20934"/>
                      <a:pt x="1880" y="20934"/>
                    </a:cubicBezTo>
                    <a:cubicBezTo>
                      <a:pt x="2835" y="20934"/>
                      <a:pt x="3791" y="20589"/>
                      <a:pt x="4735" y="19902"/>
                    </a:cubicBezTo>
                    <a:cubicBezTo>
                      <a:pt x="6645" y="18514"/>
                      <a:pt x="7258" y="17093"/>
                      <a:pt x="7800" y="15840"/>
                    </a:cubicBezTo>
                    <a:cubicBezTo>
                      <a:pt x="8317" y="14641"/>
                      <a:pt x="8764" y="13607"/>
                      <a:pt x="10295" y="12868"/>
                    </a:cubicBezTo>
                    <a:cubicBezTo>
                      <a:pt x="12802" y="11657"/>
                      <a:pt x="16703" y="9219"/>
                      <a:pt x="19448" y="6333"/>
                    </a:cubicBezTo>
                    <a:cubicBezTo>
                      <a:pt x="19470" y="6309"/>
                      <a:pt x="19489" y="6281"/>
                      <a:pt x="19504" y="6250"/>
                    </a:cubicBezTo>
                    <a:cubicBezTo>
                      <a:pt x="19889" y="5398"/>
                      <a:pt x="20086" y="4579"/>
                      <a:pt x="20106" y="3746"/>
                    </a:cubicBezTo>
                    <a:cubicBezTo>
                      <a:pt x="20145" y="2052"/>
                      <a:pt x="19794" y="960"/>
                      <a:pt x="19035" y="409"/>
                    </a:cubicBezTo>
                    <a:cubicBezTo>
                      <a:pt x="18632" y="116"/>
                      <a:pt x="18148" y="1"/>
                      <a:pt x="1761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6" name="Google Shape;386;p32"/>
              <p:cNvSpPr/>
              <p:nvPr/>
            </p:nvSpPr>
            <p:spPr>
              <a:xfrm>
                <a:off x="7775308" y="1259542"/>
                <a:ext cx="382419" cy="403960"/>
              </a:xfrm>
              <a:custGeom>
                <a:avLst/>
                <a:gdLst/>
                <a:ahLst/>
                <a:cxnLst/>
                <a:rect l="l" t="t" r="r" b="b"/>
                <a:pathLst>
                  <a:path w="19422" h="20516" extrusionOk="0">
                    <a:moveTo>
                      <a:pt x="2386" y="0"/>
                    </a:moveTo>
                    <a:cubicBezTo>
                      <a:pt x="1634" y="0"/>
                      <a:pt x="1064" y="222"/>
                      <a:pt x="699" y="617"/>
                    </a:cubicBezTo>
                    <a:cubicBezTo>
                      <a:pt x="312" y="1039"/>
                      <a:pt x="112" y="1604"/>
                      <a:pt x="1" y="2301"/>
                    </a:cubicBezTo>
                    <a:cubicBezTo>
                      <a:pt x="492" y="2127"/>
                      <a:pt x="1141" y="1979"/>
                      <a:pt x="1931" y="1979"/>
                    </a:cubicBezTo>
                    <a:cubicBezTo>
                      <a:pt x="2837" y="1979"/>
                      <a:pt x="3930" y="2174"/>
                      <a:pt x="5185" y="2747"/>
                    </a:cubicBezTo>
                    <a:cubicBezTo>
                      <a:pt x="9108" y="4541"/>
                      <a:pt x="16283" y="13509"/>
                      <a:pt x="17404" y="15977"/>
                    </a:cubicBezTo>
                    <a:cubicBezTo>
                      <a:pt x="18058" y="17414"/>
                      <a:pt x="17873" y="19191"/>
                      <a:pt x="17717" y="20515"/>
                    </a:cubicBezTo>
                    <a:cubicBezTo>
                      <a:pt x="18439" y="20464"/>
                      <a:pt x="19078" y="20036"/>
                      <a:pt x="19198" y="18892"/>
                    </a:cubicBezTo>
                    <a:cubicBezTo>
                      <a:pt x="19422" y="16762"/>
                      <a:pt x="17629" y="11493"/>
                      <a:pt x="11911" y="5774"/>
                    </a:cubicBezTo>
                    <a:cubicBezTo>
                      <a:pt x="7742" y="1606"/>
                      <a:pt x="4408" y="0"/>
                      <a:pt x="238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7" name="Google Shape;387;p32"/>
              <p:cNvSpPr/>
              <p:nvPr/>
            </p:nvSpPr>
            <p:spPr>
              <a:xfrm>
                <a:off x="7768869" y="1253635"/>
                <a:ext cx="394863" cy="415794"/>
              </a:xfrm>
              <a:custGeom>
                <a:avLst/>
                <a:gdLst/>
                <a:ahLst/>
                <a:cxnLst/>
                <a:rect l="l" t="t" r="r" b="b"/>
                <a:pathLst>
                  <a:path w="20054" h="21117" extrusionOk="0">
                    <a:moveTo>
                      <a:pt x="2719" y="600"/>
                    </a:moveTo>
                    <a:cubicBezTo>
                      <a:pt x="5007" y="600"/>
                      <a:pt x="8458" y="2719"/>
                      <a:pt x="12026" y="6286"/>
                    </a:cubicBezTo>
                    <a:cubicBezTo>
                      <a:pt x="17706" y="11966"/>
                      <a:pt x="19444" y="17096"/>
                      <a:pt x="19227" y="19159"/>
                    </a:cubicBezTo>
                    <a:cubicBezTo>
                      <a:pt x="19154" y="19850"/>
                      <a:pt x="18874" y="20281"/>
                      <a:pt x="18390" y="20444"/>
                    </a:cubicBezTo>
                    <a:cubicBezTo>
                      <a:pt x="18522" y="19257"/>
                      <a:pt x="18638" y="17544"/>
                      <a:pt x="18006" y="16152"/>
                    </a:cubicBezTo>
                    <a:cubicBezTo>
                      <a:pt x="16832" y="13571"/>
                      <a:pt x="9627" y="4597"/>
                      <a:pt x="5637" y="2773"/>
                    </a:cubicBezTo>
                    <a:cubicBezTo>
                      <a:pt x="4341" y="2182"/>
                      <a:pt x="3207" y="1978"/>
                      <a:pt x="2258" y="1978"/>
                    </a:cubicBezTo>
                    <a:cubicBezTo>
                      <a:pt x="2253" y="1978"/>
                      <a:pt x="2249" y="1978"/>
                      <a:pt x="2244" y="1978"/>
                    </a:cubicBezTo>
                    <a:cubicBezTo>
                      <a:pt x="1731" y="1978"/>
                      <a:pt x="1221" y="2042"/>
                      <a:pt x="724" y="2167"/>
                    </a:cubicBezTo>
                    <a:cubicBezTo>
                      <a:pt x="841" y="1712"/>
                      <a:pt x="1010" y="1380"/>
                      <a:pt x="1248" y="1120"/>
                    </a:cubicBezTo>
                    <a:cubicBezTo>
                      <a:pt x="1551" y="793"/>
                      <a:pt x="2034" y="613"/>
                      <a:pt x="2646" y="601"/>
                    </a:cubicBezTo>
                    <a:cubicBezTo>
                      <a:pt x="2670" y="601"/>
                      <a:pt x="2695" y="600"/>
                      <a:pt x="2719" y="600"/>
                    </a:cubicBezTo>
                    <a:close/>
                    <a:moveTo>
                      <a:pt x="2714" y="0"/>
                    </a:moveTo>
                    <a:cubicBezTo>
                      <a:pt x="2687" y="0"/>
                      <a:pt x="2660" y="1"/>
                      <a:pt x="2633" y="1"/>
                    </a:cubicBezTo>
                    <a:cubicBezTo>
                      <a:pt x="1854" y="17"/>
                      <a:pt x="1222" y="263"/>
                      <a:pt x="806" y="714"/>
                    </a:cubicBezTo>
                    <a:cubicBezTo>
                      <a:pt x="410" y="1143"/>
                      <a:pt x="164" y="1728"/>
                      <a:pt x="30" y="2554"/>
                    </a:cubicBezTo>
                    <a:cubicBezTo>
                      <a:pt x="0" y="2743"/>
                      <a:pt x="150" y="2903"/>
                      <a:pt x="327" y="2903"/>
                    </a:cubicBezTo>
                    <a:cubicBezTo>
                      <a:pt x="360" y="2903"/>
                      <a:pt x="394" y="2897"/>
                      <a:pt x="429" y="2885"/>
                    </a:cubicBezTo>
                    <a:cubicBezTo>
                      <a:pt x="901" y="2717"/>
                      <a:pt x="1515" y="2580"/>
                      <a:pt x="2257" y="2580"/>
                    </a:cubicBezTo>
                    <a:cubicBezTo>
                      <a:pt x="3129" y="2580"/>
                      <a:pt x="4178" y="2770"/>
                      <a:pt x="5386" y="3321"/>
                    </a:cubicBezTo>
                    <a:cubicBezTo>
                      <a:pt x="9187" y="5058"/>
                      <a:pt x="16341" y="13945"/>
                      <a:pt x="17458" y="16401"/>
                    </a:cubicBezTo>
                    <a:cubicBezTo>
                      <a:pt x="18097" y="17809"/>
                      <a:pt x="17886" y="19598"/>
                      <a:pt x="17746" y="20780"/>
                    </a:cubicBezTo>
                    <a:cubicBezTo>
                      <a:pt x="17724" y="20959"/>
                      <a:pt x="17864" y="21117"/>
                      <a:pt x="18044" y="21117"/>
                    </a:cubicBezTo>
                    <a:cubicBezTo>
                      <a:pt x="18051" y="21117"/>
                      <a:pt x="18058" y="21115"/>
                      <a:pt x="18065" y="21115"/>
                    </a:cubicBezTo>
                    <a:cubicBezTo>
                      <a:pt x="18653" y="21074"/>
                      <a:pt x="19661" y="20774"/>
                      <a:pt x="19824" y="19223"/>
                    </a:cubicBezTo>
                    <a:cubicBezTo>
                      <a:pt x="20054" y="17045"/>
                      <a:pt x="18279" y="11691"/>
                      <a:pt x="12450" y="5862"/>
                    </a:cubicBezTo>
                    <a:cubicBezTo>
                      <a:pt x="8717" y="2130"/>
                      <a:pt x="5176" y="0"/>
                      <a:pt x="271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8" name="Google Shape;388;p32"/>
              <p:cNvSpPr/>
              <p:nvPr/>
            </p:nvSpPr>
            <p:spPr>
              <a:xfrm>
                <a:off x="7164406" y="2867211"/>
                <a:ext cx="127867" cy="192647"/>
              </a:xfrm>
              <a:custGeom>
                <a:avLst/>
                <a:gdLst/>
                <a:ahLst/>
                <a:cxnLst/>
                <a:rect l="l" t="t" r="r" b="b"/>
                <a:pathLst>
                  <a:path w="6494" h="9784" extrusionOk="0">
                    <a:moveTo>
                      <a:pt x="5683" y="0"/>
                    </a:moveTo>
                    <a:cubicBezTo>
                      <a:pt x="5590" y="0"/>
                      <a:pt x="5495" y="31"/>
                      <a:pt x="5412" y="98"/>
                    </a:cubicBezTo>
                    <a:lnTo>
                      <a:pt x="167" y="4374"/>
                    </a:lnTo>
                    <a:cubicBezTo>
                      <a:pt x="60" y="4459"/>
                      <a:pt x="1" y="4591"/>
                      <a:pt x="7" y="4727"/>
                    </a:cubicBezTo>
                    <a:lnTo>
                      <a:pt x="189" y="9367"/>
                    </a:lnTo>
                    <a:cubicBezTo>
                      <a:pt x="198" y="9617"/>
                      <a:pt x="406" y="9784"/>
                      <a:pt x="625" y="9784"/>
                    </a:cubicBezTo>
                    <a:cubicBezTo>
                      <a:pt x="717" y="9784"/>
                      <a:pt x="812" y="9754"/>
                      <a:pt x="895" y="9688"/>
                    </a:cubicBezTo>
                    <a:lnTo>
                      <a:pt x="6322" y="5327"/>
                    </a:lnTo>
                    <a:cubicBezTo>
                      <a:pt x="6434" y="5237"/>
                      <a:pt x="6493" y="5097"/>
                      <a:pt x="6483" y="4954"/>
                    </a:cubicBezTo>
                    <a:lnTo>
                      <a:pt x="6119" y="401"/>
                    </a:lnTo>
                    <a:cubicBezTo>
                      <a:pt x="6099" y="158"/>
                      <a:pt x="5896" y="0"/>
                      <a:pt x="5683" y="0"/>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9" name="Google Shape;389;p32"/>
              <p:cNvSpPr/>
              <p:nvPr/>
            </p:nvSpPr>
            <p:spPr>
              <a:xfrm>
                <a:off x="7158459" y="2861304"/>
                <a:ext cx="139878" cy="204461"/>
              </a:xfrm>
              <a:custGeom>
                <a:avLst/>
                <a:gdLst/>
                <a:ahLst/>
                <a:cxnLst/>
                <a:rect l="l" t="t" r="r" b="b"/>
                <a:pathLst>
                  <a:path w="7104" h="10384" extrusionOk="0">
                    <a:moveTo>
                      <a:pt x="5986" y="601"/>
                    </a:moveTo>
                    <a:cubicBezTo>
                      <a:pt x="6005" y="601"/>
                      <a:pt x="6024" y="605"/>
                      <a:pt x="6041" y="613"/>
                    </a:cubicBezTo>
                    <a:cubicBezTo>
                      <a:pt x="6088" y="631"/>
                      <a:pt x="6118" y="675"/>
                      <a:pt x="6121" y="724"/>
                    </a:cubicBezTo>
                    <a:lnTo>
                      <a:pt x="6486" y="5277"/>
                    </a:lnTo>
                    <a:cubicBezTo>
                      <a:pt x="6488" y="5321"/>
                      <a:pt x="6471" y="5364"/>
                      <a:pt x="6436" y="5392"/>
                    </a:cubicBezTo>
                    <a:lnTo>
                      <a:pt x="1009" y="9753"/>
                    </a:lnTo>
                    <a:cubicBezTo>
                      <a:pt x="984" y="9774"/>
                      <a:pt x="955" y="9783"/>
                      <a:pt x="926" y="9783"/>
                    </a:cubicBezTo>
                    <a:cubicBezTo>
                      <a:pt x="859" y="9783"/>
                      <a:pt x="795" y="9731"/>
                      <a:pt x="792" y="9655"/>
                    </a:cubicBezTo>
                    <a:lnTo>
                      <a:pt x="610" y="5014"/>
                    </a:lnTo>
                    <a:cubicBezTo>
                      <a:pt x="608" y="4973"/>
                      <a:pt x="626" y="4932"/>
                      <a:pt x="659" y="4906"/>
                    </a:cubicBezTo>
                    <a:lnTo>
                      <a:pt x="5904" y="632"/>
                    </a:lnTo>
                    <a:cubicBezTo>
                      <a:pt x="5926" y="612"/>
                      <a:pt x="5956" y="601"/>
                      <a:pt x="5986" y="601"/>
                    </a:cubicBezTo>
                    <a:close/>
                    <a:moveTo>
                      <a:pt x="5988" y="0"/>
                    </a:moveTo>
                    <a:cubicBezTo>
                      <a:pt x="5822" y="0"/>
                      <a:pt x="5657" y="57"/>
                      <a:pt x="5524" y="166"/>
                    </a:cubicBezTo>
                    <a:lnTo>
                      <a:pt x="279" y="4440"/>
                    </a:lnTo>
                    <a:cubicBezTo>
                      <a:pt x="100" y="4586"/>
                      <a:pt x="0" y="4807"/>
                      <a:pt x="9" y="5038"/>
                    </a:cubicBezTo>
                    <a:lnTo>
                      <a:pt x="190" y="9678"/>
                    </a:lnTo>
                    <a:cubicBezTo>
                      <a:pt x="201" y="9955"/>
                      <a:pt x="367" y="10202"/>
                      <a:pt x="619" y="10317"/>
                    </a:cubicBezTo>
                    <a:cubicBezTo>
                      <a:pt x="715" y="10361"/>
                      <a:pt x="820" y="10384"/>
                      <a:pt x="925" y="10384"/>
                    </a:cubicBezTo>
                    <a:cubicBezTo>
                      <a:pt x="1092" y="10384"/>
                      <a:pt x="1255" y="10327"/>
                      <a:pt x="1385" y="10221"/>
                    </a:cubicBezTo>
                    <a:lnTo>
                      <a:pt x="6812" y="5861"/>
                    </a:lnTo>
                    <a:cubicBezTo>
                      <a:pt x="7002" y="5709"/>
                      <a:pt x="7104" y="5472"/>
                      <a:pt x="7085" y="5229"/>
                    </a:cubicBezTo>
                    <a:lnTo>
                      <a:pt x="6720" y="677"/>
                    </a:lnTo>
                    <a:cubicBezTo>
                      <a:pt x="6698" y="404"/>
                      <a:pt x="6527" y="167"/>
                      <a:pt x="6276" y="59"/>
                    </a:cubicBezTo>
                    <a:cubicBezTo>
                      <a:pt x="6184" y="20"/>
                      <a:pt x="6086" y="0"/>
                      <a:pt x="5988" y="0"/>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0" name="Google Shape;390;p32"/>
              <p:cNvSpPr/>
              <p:nvPr/>
            </p:nvSpPr>
            <p:spPr>
              <a:xfrm>
                <a:off x="7214911" y="610304"/>
                <a:ext cx="15004" cy="1326929"/>
              </a:xfrm>
              <a:custGeom>
                <a:avLst/>
                <a:gdLst/>
                <a:ahLst/>
                <a:cxnLst/>
                <a:rect l="l" t="t" r="r" b="b"/>
                <a:pathLst>
                  <a:path w="762" h="67391" extrusionOk="0">
                    <a:moveTo>
                      <a:pt x="460" y="0"/>
                    </a:moveTo>
                    <a:cubicBezTo>
                      <a:pt x="296" y="0"/>
                      <a:pt x="160" y="134"/>
                      <a:pt x="160" y="299"/>
                    </a:cubicBezTo>
                    <a:cubicBezTo>
                      <a:pt x="0" y="22203"/>
                      <a:pt x="0" y="44674"/>
                      <a:pt x="160" y="67091"/>
                    </a:cubicBezTo>
                    <a:cubicBezTo>
                      <a:pt x="162" y="67256"/>
                      <a:pt x="296" y="67390"/>
                      <a:pt x="460" y="67390"/>
                    </a:cubicBezTo>
                    <a:lnTo>
                      <a:pt x="463" y="67389"/>
                    </a:lnTo>
                    <a:cubicBezTo>
                      <a:pt x="629" y="67388"/>
                      <a:pt x="762" y="67253"/>
                      <a:pt x="762" y="67087"/>
                    </a:cubicBezTo>
                    <a:cubicBezTo>
                      <a:pt x="600" y="44673"/>
                      <a:pt x="600" y="22203"/>
                      <a:pt x="762" y="302"/>
                    </a:cubicBezTo>
                    <a:cubicBezTo>
                      <a:pt x="762" y="136"/>
                      <a:pt x="629" y="1"/>
                      <a:pt x="463" y="0"/>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1" name="Google Shape;391;p32"/>
              <p:cNvSpPr/>
              <p:nvPr/>
            </p:nvSpPr>
            <p:spPr>
              <a:xfrm>
                <a:off x="7217962" y="1925222"/>
                <a:ext cx="12031" cy="985937"/>
              </a:xfrm>
              <a:custGeom>
                <a:avLst/>
                <a:gdLst/>
                <a:ahLst/>
                <a:cxnLst/>
                <a:rect l="l" t="t" r="r" b="b"/>
                <a:pathLst>
                  <a:path w="611" h="50073" extrusionOk="0">
                    <a:moveTo>
                      <a:pt x="305" y="1"/>
                    </a:moveTo>
                    <a:cubicBezTo>
                      <a:pt x="137" y="1"/>
                      <a:pt x="1" y="140"/>
                      <a:pt x="5" y="308"/>
                    </a:cubicBezTo>
                    <a:lnTo>
                      <a:pt x="5" y="49772"/>
                    </a:lnTo>
                    <a:cubicBezTo>
                      <a:pt x="5" y="49938"/>
                      <a:pt x="139" y="50072"/>
                      <a:pt x="305" y="50072"/>
                    </a:cubicBezTo>
                    <a:cubicBezTo>
                      <a:pt x="471" y="50072"/>
                      <a:pt x="607" y="49938"/>
                      <a:pt x="605" y="49772"/>
                    </a:cubicBezTo>
                    <a:lnTo>
                      <a:pt x="605" y="308"/>
                    </a:lnTo>
                    <a:cubicBezTo>
                      <a:pt x="610" y="140"/>
                      <a:pt x="474" y="1"/>
                      <a:pt x="305" y="1"/>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2" name="Google Shape;392;p32"/>
              <p:cNvSpPr/>
              <p:nvPr/>
            </p:nvSpPr>
            <p:spPr>
              <a:xfrm>
                <a:off x="6573450" y="610737"/>
                <a:ext cx="14256" cy="2031102"/>
              </a:xfrm>
              <a:custGeom>
                <a:avLst/>
                <a:gdLst/>
                <a:ahLst/>
                <a:cxnLst/>
                <a:rect l="l" t="t" r="r" b="b"/>
                <a:pathLst>
                  <a:path w="724" h="103154" extrusionOk="0">
                    <a:moveTo>
                      <a:pt x="303" y="1"/>
                    </a:moveTo>
                    <a:cubicBezTo>
                      <a:pt x="107" y="5"/>
                      <a:pt x="1" y="136"/>
                      <a:pt x="1" y="302"/>
                    </a:cubicBezTo>
                    <a:cubicBezTo>
                      <a:pt x="122" y="34194"/>
                      <a:pt x="122" y="68696"/>
                      <a:pt x="1" y="102852"/>
                    </a:cubicBezTo>
                    <a:cubicBezTo>
                      <a:pt x="0" y="103018"/>
                      <a:pt x="135" y="103154"/>
                      <a:pt x="301" y="103154"/>
                    </a:cubicBezTo>
                    <a:cubicBezTo>
                      <a:pt x="467" y="103154"/>
                      <a:pt x="601" y="103020"/>
                      <a:pt x="603" y="102855"/>
                    </a:cubicBezTo>
                    <a:cubicBezTo>
                      <a:pt x="724" y="68697"/>
                      <a:pt x="724" y="34192"/>
                      <a:pt x="603" y="299"/>
                    </a:cubicBezTo>
                    <a:cubicBezTo>
                      <a:pt x="601" y="135"/>
                      <a:pt x="467" y="1"/>
                      <a:pt x="303" y="1"/>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3" name="Google Shape;393;p32"/>
              <p:cNvSpPr/>
              <p:nvPr/>
            </p:nvSpPr>
            <p:spPr>
              <a:xfrm>
                <a:off x="6318070" y="3778720"/>
                <a:ext cx="267134" cy="210762"/>
              </a:xfrm>
              <a:custGeom>
                <a:avLst/>
                <a:gdLst/>
                <a:ahLst/>
                <a:cxnLst/>
                <a:rect l="l" t="t" r="r" b="b"/>
                <a:pathLst>
                  <a:path w="13567" h="10704" extrusionOk="0">
                    <a:moveTo>
                      <a:pt x="3106" y="1"/>
                    </a:moveTo>
                    <a:cubicBezTo>
                      <a:pt x="2133" y="1704"/>
                      <a:pt x="1025" y="3606"/>
                      <a:pt x="0" y="5349"/>
                    </a:cubicBezTo>
                    <a:cubicBezTo>
                      <a:pt x="1849" y="5653"/>
                      <a:pt x="4615" y="6343"/>
                      <a:pt x="6321" y="7866"/>
                    </a:cubicBezTo>
                    <a:cubicBezTo>
                      <a:pt x="7461" y="8884"/>
                      <a:pt x="8258" y="9882"/>
                      <a:pt x="8806" y="10704"/>
                    </a:cubicBezTo>
                    <a:cubicBezTo>
                      <a:pt x="10233" y="9835"/>
                      <a:pt x="11831" y="8912"/>
                      <a:pt x="13567" y="7988"/>
                    </a:cubicBezTo>
                    <a:cubicBezTo>
                      <a:pt x="12603" y="6119"/>
                      <a:pt x="10740" y="3213"/>
                      <a:pt x="7890" y="1691"/>
                    </a:cubicBezTo>
                    <a:cubicBezTo>
                      <a:pt x="5287" y="304"/>
                      <a:pt x="3851" y="10"/>
                      <a:pt x="3106"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4" name="Google Shape;394;p32"/>
              <p:cNvSpPr/>
              <p:nvPr/>
            </p:nvSpPr>
            <p:spPr>
              <a:xfrm>
                <a:off x="6310864" y="3772813"/>
                <a:ext cx="281094" cy="222576"/>
              </a:xfrm>
              <a:custGeom>
                <a:avLst/>
                <a:gdLst/>
                <a:ahLst/>
                <a:cxnLst/>
                <a:rect l="l" t="t" r="r" b="b"/>
                <a:pathLst>
                  <a:path w="14276" h="11304" extrusionOk="0">
                    <a:moveTo>
                      <a:pt x="3642" y="608"/>
                    </a:moveTo>
                    <a:cubicBezTo>
                      <a:pt x="4405" y="660"/>
                      <a:pt x="5769" y="1006"/>
                      <a:pt x="8113" y="2257"/>
                    </a:cubicBezTo>
                    <a:cubicBezTo>
                      <a:pt x="10701" y="3636"/>
                      <a:pt x="12468" y="6178"/>
                      <a:pt x="13528" y="8164"/>
                    </a:cubicBezTo>
                    <a:cubicBezTo>
                      <a:pt x="12110" y="8924"/>
                      <a:pt x="10677" y="9742"/>
                      <a:pt x="9260" y="10598"/>
                    </a:cubicBezTo>
                    <a:cubicBezTo>
                      <a:pt x="8601" y="9652"/>
                      <a:pt x="7804" y="8760"/>
                      <a:pt x="6888" y="7942"/>
                    </a:cubicBezTo>
                    <a:cubicBezTo>
                      <a:pt x="5279" y="6505"/>
                      <a:pt x="2792" y="5786"/>
                      <a:pt x="844" y="5427"/>
                    </a:cubicBezTo>
                    <a:cubicBezTo>
                      <a:pt x="1931" y="3578"/>
                      <a:pt x="2871" y="1959"/>
                      <a:pt x="3642" y="608"/>
                    </a:cubicBezTo>
                    <a:close/>
                    <a:moveTo>
                      <a:pt x="3476" y="1"/>
                    </a:moveTo>
                    <a:cubicBezTo>
                      <a:pt x="3367" y="1"/>
                      <a:pt x="3267" y="58"/>
                      <a:pt x="3211" y="152"/>
                    </a:cubicBezTo>
                    <a:cubicBezTo>
                      <a:pt x="2373" y="1622"/>
                      <a:pt x="1329" y="3419"/>
                      <a:pt x="107" y="5497"/>
                    </a:cubicBezTo>
                    <a:cubicBezTo>
                      <a:pt x="0" y="5680"/>
                      <a:pt x="109" y="5911"/>
                      <a:pt x="318" y="5946"/>
                    </a:cubicBezTo>
                    <a:cubicBezTo>
                      <a:pt x="2236" y="6262"/>
                      <a:pt x="4865" y="6942"/>
                      <a:pt x="6487" y="8390"/>
                    </a:cubicBezTo>
                    <a:cubicBezTo>
                      <a:pt x="7442" y="9244"/>
                      <a:pt x="8262" y="10177"/>
                      <a:pt x="8922" y="11171"/>
                    </a:cubicBezTo>
                    <a:cubicBezTo>
                      <a:pt x="8978" y="11254"/>
                      <a:pt x="9071" y="11304"/>
                      <a:pt x="9172" y="11304"/>
                    </a:cubicBezTo>
                    <a:cubicBezTo>
                      <a:pt x="9227" y="11304"/>
                      <a:pt x="9281" y="11288"/>
                      <a:pt x="9328" y="11260"/>
                    </a:cubicBezTo>
                    <a:cubicBezTo>
                      <a:pt x="10902" y="10303"/>
                      <a:pt x="12498" y="9392"/>
                      <a:pt x="14074" y="8554"/>
                    </a:cubicBezTo>
                    <a:cubicBezTo>
                      <a:pt x="14220" y="8477"/>
                      <a:pt x="14275" y="8297"/>
                      <a:pt x="14199" y="8151"/>
                    </a:cubicBezTo>
                    <a:cubicBezTo>
                      <a:pt x="13119" y="6056"/>
                      <a:pt x="11235" y="3241"/>
                      <a:pt x="8397" y="1727"/>
                    </a:cubicBezTo>
                    <a:cubicBezTo>
                      <a:pt x="5755" y="318"/>
                      <a:pt x="4262" y="10"/>
                      <a:pt x="3476"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5" name="Google Shape;395;p32"/>
              <p:cNvSpPr/>
              <p:nvPr/>
            </p:nvSpPr>
            <p:spPr>
              <a:xfrm>
                <a:off x="6312459" y="3740620"/>
                <a:ext cx="311260" cy="275975"/>
              </a:xfrm>
              <a:custGeom>
                <a:avLst/>
                <a:gdLst/>
                <a:ahLst/>
                <a:cxnLst/>
                <a:rect l="l" t="t" r="r" b="b"/>
                <a:pathLst>
                  <a:path w="15808" h="14016" extrusionOk="0">
                    <a:moveTo>
                      <a:pt x="8801" y="1"/>
                    </a:moveTo>
                    <a:lnTo>
                      <a:pt x="1" y="10593"/>
                    </a:lnTo>
                    <a:lnTo>
                      <a:pt x="5379" y="14015"/>
                    </a:lnTo>
                    <a:lnTo>
                      <a:pt x="15808" y="3585"/>
                    </a:lnTo>
                    <a:lnTo>
                      <a:pt x="8801"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6" name="Google Shape;396;p32"/>
              <p:cNvSpPr/>
              <p:nvPr/>
            </p:nvSpPr>
            <p:spPr>
              <a:xfrm>
                <a:off x="6305646" y="3734694"/>
                <a:ext cx="325102" cy="287809"/>
              </a:xfrm>
              <a:custGeom>
                <a:avLst/>
                <a:gdLst/>
                <a:ahLst/>
                <a:cxnLst/>
                <a:rect l="l" t="t" r="r" b="b"/>
                <a:pathLst>
                  <a:path w="16511" h="14617" extrusionOk="0">
                    <a:moveTo>
                      <a:pt x="9225" y="679"/>
                    </a:moveTo>
                    <a:lnTo>
                      <a:pt x="15651" y="3965"/>
                    </a:lnTo>
                    <a:lnTo>
                      <a:pt x="5682" y="13933"/>
                    </a:lnTo>
                    <a:lnTo>
                      <a:pt x="796" y="10823"/>
                    </a:lnTo>
                    <a:lnTo>
                      <a:pt x="9225" y="679"/>
                    </a:lnTo>
                    <a:close/>
                    <a:moveTo>
                      <a:pt x="9148" y="1"/>
                    </a:moveTo>
                    <a:cubicBezTo>
                      <a:pt x="9060" y="1"/>
                      <a:pt x="8975" y="39"/>
                      <a:pt x="8916" y="110"/>
                    </a:cubicBezTo>
                    <a:lnTo>
                      <a:pt x="116" y="10702"/>
                    </a:lnTo>
                    <a:cubicBezTo>
                      <a:pt x="1" y="10841"/>
                      <a:pt x="33" y="11050"/>
                      <a:pt x="186" y="11147"/>
                    </a:cubicBezTo>
                    <a:lnTo>
                      <a:pt x="5564" y="14570"/>
                    </a:lnTo>
                    <a:cubicBezTo>
                      <a:pt x="5611" y="14601"/>
                      <a:pt x="5668" y="14616"/>
                      <a:pt x="5725" y="14616"/>
                    </a:cubicBezTo>
                    <a:cubicBezTo>
                      <a:pt x="5804" y="14616"/>
                      <a:pt x="5880" y="14585"/>
                      <a:pt x="5937" y="14528"/>
                    </a:cubicBezTo>
                    <a:lnTo>
                      <a:pt x="16367" y="4099"/>
                    </a:lnTo>
                    <a:cubicBezTo>
                      <a:pt x="16511" y="3955"/>
                      <a:pt x="16473" y="3712"/>
                      <a:pt x="16292" y="3619"/>
                    </a:cubicBezTo>
                    <a:lnTo>
                      <a:pt x="9284" y="34"/>
                    </a:lnTo>
                    <a:cubicBezTo>
                      <a:pt x="9241" y="12"/>
                      <a:pt x="9194" y="1"/>
                      <a:pt x="914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7" name="Google Shape;397;p32"/>
              <p:cNvSpPr/>
              <p:nvPr/>
            </p:nvSpPr>
            <p:spPr>
              <a:xfrm>
                <a:off x="6364874" y="3776968"/>
                <a:ext cx="201094" cy="184003"/>
              </a:xfrm>
              <a:custGeom>
                <a:avLst/>
                <a:gdLst/>
                <a:ahLst/>
                <a:cxnLst/>
                <a:rect l="l" t="t" r="r" b="b"/>
                <a:pathLst>
                  <a:path w="10213" h="9345" extrusionOk="0">
                    <a:moveTo>
                      <a:pt x="6628" y="1"/>
                    </a:moveTo>
                    <a:lnTo>
                      <a:pt x="1" y="7824"/>
                    </a:lnTo>
                    <a:lnTo>
                      <a:pt x="2608" y="9345"/>
                    </a:lnTo>
                    <a:lnTo>
                      <a:pt x="10213" y="1631"/>
                    </a:lnTo>
                    <a:lnTo>
                      <a:pt x="662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8" name="Google Shape;398;p32"/>
              <p:cNvSpPr/>
              <p:nvPr/>
            </p:nvSpPr>
            <p:spPr>
              <a:xfrm>
                <a:off x="6357982" y="3771061"/>
                <a:ext cx="215094" cy="195817"/>
              </a:xfrm>
              <a:custGeom>
                <a:avLst/>
                <a:gdLst/>
                <a:ahLst/>
                <a:cxnLst/>
                <a:rect l="l" t="t" r="r" b="b"/>
                <a:pathLst>
                  <a:path w="10924" h="9945" extrusionOk="0">
                    <a:moveTo>
                      <a:pt x="7060" y="670"/>
                    </a:moveTo>
                    <a:lnTo>
                      <a:pt x="10047" y="2027"/>
                    </a:lnTo>
                    <a:lnTo>
                      <a:pt x="2908" y="9267"/>
                    </a:lnTo>
                    <a:lnTo>
                      <a:pt x="812" y="8044"/>
                    </a:lnTo>
                    <a:lnTo>
                      <a:pt x="7060" y="670"/>
                    </a:lnTo>
                    <a:close/>
                    <a:moveTo>
                      <a:pt x="6977" y="0"/>
                    </a:moveTo>
                    <a:cubicBezTo>
                      <a:pt x="6891" y="0"/>
                      <a:pt x="6807" y="38"/>
                      <a:pt x="6748" y="108"/>
                    </a:cubicBezTo>
                    <a:lnTo>
                      <a:pt x="122" y="7929"/>
                    </a:lnTo>
                    <a:cubicBezTo>
                      <a:pt x="1" y="8072"/>
                      <a:pt x="38" y="8289"/>
                      <a:pt x="199" y="8382"/>
                    </a:cubicBezTo>
                    <a:lnTo>
                      <a:pt x="2806" y="9903"/>
                    </a:lnTo>
                    <a:cubicBezTo>
                      <a:pt x="2852" y="9931"/>
                      <a:pt x="2905" y="9945"/>
                      <a:pt x="2958" y="9945"/>
                    </a:cubicBezTo>
                    <a:cubicBezTo>
                      <a:pt x="3039" y="9945"/>
                      <a:pt x="3116" y="9913"/>
                      <a:pt x="3173" y="9855"/>
                    </a:cubicBezTo>
                    <a:lnTo>
                      <a:pt x="10777" y="2141"/>
                    </a:lnTo>
                    <a:cubicBezTo>
                      <a:pt x="10923" y="1993"/>
                      <a:pt x="10877" y="1744"/>
                      <a:pt x="10687" y="1657"/>
                    </a:cubicBezTo>
                    <a:lnTo>
                      <a:pt x="7102" y="28"/>
                    </a:lnTo>
                    <a:cubicBezTo>
                      <a:pt x="7062" y="9"/>
                      <a:pt x="7019" y="0"/>
                      <a:pt x="697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9" name="Google Shape;399;p32"/>
              <p:cNvSpPr/>
              <p:nvPr/>
            </p:nvSpPr>
            <p:spPr>
              <a:xfrm>
                <a:off x="5227441" y="3795477"/>
                <a:ext cx="119361" cy="251422"/>
              </a:xfrm>
              <a:custGeom>
                <a:avLst/>
                <a:gdLst/>
                <a:ahLst/>
                <a:cxnLst/>
                <a:rect l="l" t="t" r="r" b="b"/>
                <a:pathLst>
                  <a:path w="6062" h="12769" extrusionOk="0">
                    <a:moveTo>
                      <a:pt x="2135" y="0"/>
                    </a:moveTo>
                    <a:cubicBezTo>
                      <a:pt x="1745" y="0"/>
                      <a:pt x="1353" y="156"/>
                      <a:pt x="989" y="487"/>
                    </a:cubicBezTo>
                    <a:cubicBezTo>
                      <a:pt x="0" y="1389"/>
                      <a:pt x="598" y="3432"/>
                      <a:pt x="829" y="4525"/>
                    </a:cubicBezTo>
                    <a:cubicBezTo>
                      <a:pt x="1241" y="6471"/>
                      <a:pt x="1544" y="8442"/>
                      <a:pt x="2225" y="10320"/>
                    </a:cubicBezTo>
                    <a:cubicBezTo>
                      <a:pt x="2497" y="11071"/>
                      <a:pt x="2820" y="12512"/>
                      <a:pt x="3758" y="12710"/>
                    </a:cubicBezTo>
                    <a:cubicBezTo>
                      <a:pt x="3946" y="12750"/>
                      <a:pt x="4121" y="12769"/>
                      <a:pt x="4282" y="12769"/>
                    </a:cubicBezTo>
                    <a:cubicBezTo>
                      <a:pt x="5523" y="12769"/>
                      <a:pt x="5965" y="11636"/>
                      <a:pt x="6000" y="10113"/>
                    </a:cubicBezTo>
                    <a:cubicBezTo>
                      <a:pt x="6061" y="7350"/>
                      <a:pt x="4780" y="3301"/>
                      <a:pt x="4493" y="2424"/>
                    </a:cubicBezTo>
                    <a:cubicBezTo>
                      <a:pt x="3994" y="895"/>
                      <a:pt x="3070" y="0"/>
                      <a:pt x="21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0" name="Google Shape;400;p32"/>
              <p:cNvSpPr/>
              <p:nvPr/>
            </p:nvSpPr>
            <p:spPr>
              <a:xfrm>
                <a:off x="5222913" y="3789550"/>
                <a:ext cx="129777" cy="263275"/>
              </a:xfrm>
              <a:custGeom>
                <a:avLst/>
                <a:gdLst/>
                <a:ahLst/>
                <a:cxnLst/>
                <a:rect l="l" t="t" r="r" b="b"/>
                <a:pathLst>
                  <a:path w="6591" h="13371" extrusionOk="0">
                    <a:moveTo>
                      <a:pt x="2368" y="602"/>
                    </a:moveTo>
                    <a:cubicBezTo>
                      <a:pt x="2472" y="602"/>
                      <a:pt x="2576" y="616"/>
                      <a:pt x="2676" y="642"/>
                    </a:cubicBezTo>
                    <a:cubicBezTo>
                      <a:pt x="3397" y="832"/>
                      <a:pt x="4055" y="1647"/>
                      <a:pt x="4438" y="2818"/>
                    </a:cubicBezTo>
                    <a:cubicBezTo>
                      <a:pt x="4802" y="3937"/>
                      <a:pt x="5988" y="7789"/>
                      <a:pt x="5929" y="10407"/>
                    </a:cubicBezTo>
                    <a:cubicBezTo>
                      <a:pt x="5905" y="11484"/>
                      <a:pt x="5677" y="12200"/>
                      <a:pt x="5253" y="12537"/>
                    </a:cubicBezTo>
                    <a:cubicBezTo>
                      <a:pt x="5055" y="12692"/>
                      <a:pt x="4811" y="12769"/>
                      <a:pt x="4514" y="12769"/>
                    </a:cubicBezTo>
                    <a:cubicBezTo>
                      <a:pt x="4372" y="12769"/>
                      <a:pt x="4218" y="12752"/>
                      <a:pt x="4051" y="12717"/>
                    </a:cubicBezTo>
                    <a:cubicBezTo>
                      <a:pt x="3419" y="12583"/>
                      <a:pt x="3099" y="11607"/>
                      <a:pt x="2865" y="10895"/>
                    </a:cubicBezTo>
                    <a:cubicBezTo>
                      <a:pt x="2820" y="10758"/>
                      <a:pt x="2778" y="10631"/>
                      <a:pt x="2738" y="10519"/>
                    </a:cubicBezTo>
                    <a:cubicBezTo>
                      <a:pt x="2215" y="9077"/>
                      <a:pt x="1910" y="7543"/>
                      <a:pt x="1616" y="6061"/>
                    </a:cubicBezTo>
                    <a:cubicBezTo>
                      <a:pt x="1530" y="5628"/>
                      <a:pt x="1445" y="5196"/>
                      <a:pt x="1353" y="4765"/>
                    </a:cubicBezTo>
                    <a:lnTo>
                      <a:pt x="1271" y="4395"/>
                    </a:lnTo>
                    <a:cubicBezTo>
                      <a:pt x="1030" y="3322"/>
                      <a:pt x="663" y="1702"/>
                      <a:pt x="1422" y="1010"/>
                    </a:cubicBezTo>
                    <a:cubicBezTo>
                      <a:pt x="1718" y="739"/>
                      <a:pt x="2041" y="602"/>
                      <a:pt x="2368" y="602"/>
                    </a:cubicBezTo>
                    <a:close/>
                    <a:moveTo>
                      <a:pt x="2370" y="0"/>
                    </a:moveTo>
                    <a:cubicBezTo>
                      <a:pt x="1894" y="0"/>
                      <a:pt x="1425" y="193"/>
                      <a:pt x="1017" y="565"/>
                    </a:cubicBezTo>
                    <a:cubicBezTo>
                      <a:pt x="0" y="1492"/>
                      <a:pt x="413" y="3318"/>
                      <a:pt x="685" y="4526"/>
                    </a:cubicBezTo>
                    <a:lnTo>
                      <a:pt x="765" y="4888"/>
                    </a:lnTo>
                    <a:cubicBezTo>
                      <a:pt x="855" y="5317"/>
                      <a:pt x="941" y="5748"/>
                      <a:pt x="1027" y="6177"/>
                    </a:cubicBezTo>
                    <a:cubicBezTo>
                      <a:pt x="1326" y="7683"/>
                      <a:pt x="1634" y="9238"/>
                      <a:pt x="2173" y="10723"/>
                    </a:cubicBezTo>
                    <a:cubicBezTo>
                      <a:pt x="2212" y="10829"/>
                      <a:pt x="2251" y="10952"/>
                      <a:pt x="2293" y="11082"/>
                    </a:cubicBezTo>
                    <a:cubicBezTo>
                      <a:pt x="2573" y="11933"/>
                      <a:pt x="2956" y="13100"/>
                      <a:pt x="3926" y="13305"/>
                    </a:cubicBezTo>
                    <a:cubicBezTo>
                      <a:pt x="4119" y="13347"/>
                      <a:pt x="4316" y="13369"/>
                      <a:pt x="4513" y="13370"/>
                    </a:cubicBezTo>
                    <a:cubicBezTo>
                      <a:pt x="4948" y="13370"/>
                      <a:pt x="5322" y="13249"/>
                      <a:pt x="5625" y="13006"/>
                    </a:cubicBezTo>
                    <a:cubicBezTo>
                      <a:pt x="6197" y="12555"/>
                      <a:pt x="6500" y="11684"/>
                      <a:pt x="6530" y="10420"/>
                    </a:cubicBezTo>
                    <a:cubicBezTo>
                      <a:pt x="6590" y="7706"/>
                      <a:pt x="5381" y="3772"/>
                      <a:pt x="5009" y="2631"/>
                    </a:cubicBezTo>
                    <a:cubicBezTo>
                      <a:pt x="4557" y="1243"/>
                      <a:pt x="3762" y="307"/>
                      <a:pt x="2829" y="60"/>
                    </a:cubicBezTo>
                    <a:cubicBezTo>
                      <a:pt x="2677" y="20"/>
                      <a:pt x="2523" y="0"/>
                      <a:pt x="237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1" name="Google Shape;401;p32"/>
              <p:cNvSpPr/>
              <p:nvPr/>
            </p:nvSpPr>
            <p:spPr>
              <a:xfrm>
                <a:off x="5189046" y="3890461"/>
                <a:ext cx="89629" cy="188827"/>
              </a:xfrm>
              <a:custGeom>
                <a:avLst/>
                <a:gdLst/>
                <a:ahLst/>
                <a:cxnLst/>
                <a:rect l="l" t="t" r="r" b="b"/>
                <a:pathLst>
                  <a:path w="4552" h="9590" extrusionOk="0">
                    <a:moveTo>
                      <a:pt x="1603" y="0"/>
                    </a:moveTo>
                    <a:cubicBezTo>
                      <a:pt x="1310" y="0"/>
                      <a:pt x="1015" y="118"/>
                      <a:pt x="742" y="367"/>
                    </a:cubicBezTo>
                    <a:cubicBezTo>
                      <a:pt x="0" y="1044"/>
                      <a:pt x="448" y="2578"/>
                      <a:pt x="621" y="3398"/>
                    </a:cubicBezTo>
                    <a:cubicBezTo>
                      <a:pt x="931" y="4859"/>
                      <a:pt x="1160" y="6339"/>
                      <a:pt x="1671" y="7750"/>
                    </a:cubicBezTo>
                    <a:cubicBezTo>
                      <a:pt x="1875" y="8314"/>
                      <a:pt x="2118" y="9397"/>
                      <a:pt x="2822" y="9545"/>
                    </a:cubicBezTo>
                    <a:cubicBezTo>
                      <a:pt x="2964" y="9575"/>
                      <a:pt x="3095" y="9589"/>
                      <a:pt x="3216" y="9589"/>
                    </a:cubicBezTo>
                    <a:cubicBezTo>
                      <a:pt x="4147" y="9589"/>
                      <a:pt x="4479" y="8738"/>
                      <a:pt x="4504" y="7596"/>
                    </a:cubicBezTo>
                    <a:cubicBezTo>
                      <a:pt x="4552" y="5519"/>
                      <a:pt x="3588" y="2479"/>
                      <a:pt x="3373" y="1820"/>
                    </a:cubicBezTo>
                    <a:cubicBezTo>
                      <a:pt x="2999" y="673"/>
                      <a:pt x="2305" y="0"/>
                      <a:pt x="16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2" name="Google Shape;402;p32"/>
              <p:cNvSpPr/>
              <p:nvPr/>
            </p:nvSpPr>
            <p:spPr>
              <a:xfrm>
                <a:off x="5184025" y="3884554"/>
                <a:ext cx="100557" cy="200641"/>
              </a:xfrm>
              <a:custGeom>
                <a:avLst/>
                <a:gdLst/>
                <a:ahLst/>
                <a:cxnLst/>
                <a:rect l="l" t="t" r="r" b="b"/>
                <a:pathLst>
                  <a:path w="5107" h="10190" extrusionOk="0">
                    <a:moveTo>
                      <a:pt x="1856" y="600"/>
                    </a:moveTo>
                    <a:cubicBezTo>
                      <a:pt x="1929" y="600"/>
                      <a:pt x="2001" y="611"/>
                      <a:pt x="2073" y="630"/>
                    </a:cubicBezTo>
                    <a:cubicBezTo>
                      <a:pt x="2588" y="766"/>
                      <a:pt x="3064" y="1359"/>
                      <a:pt x="3342" y="2215"/>
                    </a:cubicBezTo>
                    <a:cubicBezTo>
                      <a:pt x="3615" y="3052"/>
                      <a:pt x="4503" y="5934"/>
                      <a:pt x="4459" y="7888"/>
                    </a:cubicBezTo>
                    <a:cubicBezTo>
                      <a:pt x="4442" y="8661"/>
                      <a:pt x="4276" y="9195"/>
                      <a:pt x="3979" y="9430"/>
                    </a:cubicBezTo>
                    <a:cubicBezTo>
                      <a:pt x="3846" y="9536"/>
                      <a:pt x="3678" y="9588"/>
                      <a:pt x="3472" y="9588"/>
                    </a:cubicBezTo>
                    <a:cubicBezTo>
                      <a:pt x="3370" y="9588"/>
                      <a:pt x="3259" y="9576"/>
                      <a:pt x="3139" y="9551"/>
                    </a:cubicBezTo>
                    <a:cubicBezTo>
                      <a:pt x="2707" y="9459"/>
                      <a:pt x="2473" y="8750"/>
                      <a:pt x="2304" y="8232"/>
                    </a:cubicBezTo>
                    <a:cubicBezTo>
                      <a:pt x="2269" y="8128"/>
                      <a:pt x="2239" y="8032"/>
                      <a:pt x="2208" y="7948"/>
                    </a:cubicBezTo>
                    <a:cubicBezTo>
                      <a:pt x="1818" y="6870"/>
                      <a:pt x="1589" y="5722"/>
                      <a:pt x="1368" y="4610"/>
                    </a:cubicBezTo>
                    <a:cubicBezTo>
                      <a:pt x="1304" y="4285"/>
                      <a:pt x="1239" y="3960"/>
                      <a:pt x="1170" y="3637"/>
                    </a:cubicBezTo>
                    <a:lnTo>
                      <a:pt x="1110" y="3359"/>
                    </a:lnTo>
                    <a:cubicBezTo>
                      <a:pt x="931" y="2571"/>
                      <a:pt x="663" y="1379"/>
                      <a:pt x="1200" y="888"/>
                    </a:cubicBezTo>
                    <a:cubicBezTo>
                      <a:pt x="1410" y="697"/>
                      <a:pt x="1629" y="600"/>
                      <a:pt x="1856" y="600"/>
                    </a:cubicBezTo>
                    <a:close/>
                    <a:moveTo>
                      <a:pt x="1860" y="1"/>
                    </a:moveTo>
                    <a:cubicBezTo>
                      <a:pt x="1484" y="1"/>
                      <a:pt x="1116" y="153"/>
                      <a:pt x="796" y="445"/>
                    </a:cubicBezTo>
                    <a:cubicBezTo>
                      <a:pt x="0" y="1170"/>
                      <a:pt x="316" y="2568"/>
                      <a:pt x="524" y="3492"/>
                    </a:cubicBezTo>
                    <a:lnTo>
                      <a:pt x="583" y="3762"/>
                    </a:lnTo>
                    <a:cubicBezTo>
                      <a:pt x="651" y="4084"/>
                      <a:pt x="715" y="4406"/>
                      <a:pt x="779" y="4727"/>
                    </a:cubicBezTo>
                    <a:cubicBezTo>
                      <a:pt x="1004" y="5861"/>
                      <a:pt x="1237" y="7032"/>
                      <a:pt x="1642" y="8153"/>
                    </a:cubicBezTo>
                    <a:cubicBezTo>
                      <a:pt x="1672" y="8232"/>
                      <a:pt x="1700" y="8322"/>
                      <a:pt x="1732" y="8420"/>
                    </a:cubicBezTo>
                    <a:cubicBezTo>
                      <a:pt x="1936" y="9038"/>
                      <a:pt x="2243" y="9975"/>
                      <a:pt x="3014" y="10139"/>
                    </a:cubicBezTo>
                    <a:cubicBezTo>
                      <a:pt x="3165" y="10171"/>
                      <a:pt x="3318" y="10189"/>
                      <a:pt x="3472" y="10190"/>
                    </a:cubicBezTo>
                    <a:cubicBezTo>
                      <a:pt x="3816" y="10190"/>
                      <a:pt x="4111" y="10093"/>
                      <a:pt x="4353" y="9902"/>
                    </a:cubicBezTo>
                    <a:cubicBezTo>
                      <a:pt x="4807" y="9542"/>
                      <a:pt x="5038" y="8889"/>
                      <a:pt x="5060" y="7903"/>
                    </a:cubicBezTo>
                    <a:cubicBezTo>
                      <a:pt x="5107" y="5853"/>
                      <a:pt x="4195" y="2887"/>
                      <a:pt x="3915" y="2028"/>
                    </a:cubicBezTo>
                    <a:cubicBezTo>
                      <a:pt x="3567" y="962"/>
                      <a:pt x="2951" y="240"/>
                      <a:pt x="2226" y="49"/>
                    </a:cubicBezTo>
                    <a:cubicBezTo>
                      <a:pt x="2104" y="17"/>
                      <a:pt x="1981" y="1"/>
                      <a:pt x="186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3" name="Google Shape;403;p32"/>
              <p:cNvSpPr/>
              <p:nvPr/>
            </p:nvSpPr>
            <p:spPr>
              <a:xfrm>
                <a:off x="5473803" y="3860276"/>
                <a:ext cx="189142" cy="256600"/>
              </a:xfrm>
              <a:custGeom>
                <a:avLst/>
                <a:gdLst/>
                <a:ahLst/>
                <a:cxnLst/>
                <a:rect l="l" t="t" r="r" b="b"/>
                <a:pathLst>
                  <a:path w="9606" h="13032" extrusionOk="0">
                    <a:moveTo>
                      <a:pt x="295" y="0"/>
                    </a:moveTo>
                    <a:lnTo>
                      <a:pt x="295" y="0"/>
                    </a:lnTo>
                    <a:cubicBezTo>
                      <a:pt x="295" y="0"/>
                      <a:pt x="1" y="5292"/>
                      <a:pt x="687" y="5684"/>
                    </a:cubicBezTo>
                    <a:cubicBezTo>
                      <a:pt x="1374" y="6075"/>
                      <a:pt x="3922" y="6762"/>
                      <a:pt x="4216" y="6860"/>
                    </a:cubicBezTo>
                    <a:cubicBezTo>
                      <a:pt x="4510" y="6959"/>
                      <a:pt x="4313" y="7350"/>
                      <a:pt x="3922" y="8722"/>
                    </a:cubicBezTo>
                    <a:cubicBezTo>
                      <a:pt x="3529" y="10094"/>
                      <a:pt x="3922" y="11956"/>
                      <a:pt x="5098" y="12643"/>
                    </a:cubicBezTo>
                    <a:cubicBezTo>
                      <a:pt x="5537" y="12899"/>
                      <a:pt x="5935" y="13032"/>
                      <a:pt x="6266" y="13032"/>
                    </a:cubicBezTo>
                    <a:cubicBezTo>
                      <a:pt x="6823" y="13032"/>
                      <a:pt x="7192" y="12657"/>
                      <a:pt x="7253" y="11858"/>
                    </a:cubicBezTo>
                    <a:cubicBezTo>
                      <a:pt x="7352" y="10585"/>
                      <a:pt x="9606" y="6958"/>
                      <a:pt x="8919" y="5880"/>
                    </a:cubicBezTo>
                    <a:cubicBezTo>
                      <a:pt x="8234" y="4802"/>
                      <a:pt x="7155" y="3724"/>
                      <a:pt x="4999" y="3430"/>
                    </a:cubicBezTo>
                    <a:cubicBezTo>
                      <a:pt x="2843" y="3136"/>
                      <a:pt x="295" y="0"/>
                      <a:pt x="29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4" name="Google Shape;404;p32"/>
              <p:cNvSpPr/>
              <p:nvPr/>
            </p:nvSpPr>
            <p:spPr>
              <a:xfrm>
                <a:off x="5469865" y="3854330"/>
                <a:ext cx="194557" cy="268473"/>
              </a:xfrm>
              <a:custGeom>
                <a:avLst/>
                <a:gdLst/>
                <a:ahLst/>
                <a:cxnLst/>
                <a:rect l="l" t="t" r="r" b="b"/>
                <a:pathLst>
                  <a:path w="9881" h="13635" extrusionOk="0">
                    <a:moveTo>
                      <a:pt x="761" y="1063"/>
                    </a:moveTo>
                    <a:cubicBezTo>
                      <a:pt x="1630" y="2006"/>
                      <a:pt x="3476" y="3801"/>
                      <a:pt x="5160" y="4029"/>
                    </a:cubicBezTo>
                    <a:cubicBezTo>
                      <a:pt x="7354" y="4327"/>
                      <a:pt x="8326" y="5493"/>
                      <a:pt x="8867" y="6342"/>
                    </a:cubicBezTo>
                    <a:cubicBezTo>
                      <a:pt x="9206" y="6873"/>
                      <a:pt x="8482" y="8572"/>
                      <a:pt x="7955" y="9813"/>
                    </a:cubicBezTo>
                    <a:cubicBezTo>
                      <a:pt x="7548" y="10771"/>
                      <a:pt x="7196" y="11598"/>
                      <a:pt x="7154" y="12136"/>
                    </a:cubicBezTo>
                    <a:cubicBezTo>
                      <a:pt x="7132" y="12436"/>
                      <a:pt x="7047" y="12821"/>
                      <a:pt x="6771" y="12966"/>
                    </a:cubicBezTo>
                    <a:cubicBezTo>
                      <a:pt x="6687" y="13010"/>
                      <a:pt x="6585" y="13032"/>
                      <a:pt x="6468" y="13032"/>
                    </a:cubicBezTo>
                    <a:cubicBezTo>
                      <a:pt x="6194" y="13032"/>
                      <a:pt x="5841" y="12913"/>
                      <a:pt x="5449" y="12685"/>
                    </a:cubicBezTo>
                    <a:cubicBezTo>
                      <a:pt x="4393" y="12069"/>
                      <a:pt x="4060" y="10338"/>
                      <a:pt x="4411" y="9107"/>
                    </a:cubicBezTo>
                    <a:cubicBezTo>
                      <a:pt x="4488" y="8840"/>
                      <a:pt x="4555" y="8610"/>
                      <a:pt x="4615" y="8413"/>
                    </a:cubicBezTo>
                    <a:cubicBezTo>
                      <a:pt x="4879" y="7532"/>
                      <a:pt x="5025" y="7049"/>
                      <a:pt x="4512" y="6877"/>
                    </a:cubicBezTo>
                    <a:cubicBezTo>
                      <a:pt x="4449" y="6856"/>
                      <a:pt x="4289" y="6810"/>
                      <a:pt x="4067" y="6746"/>
                    </a:cubicBezTo>
                    <a:cubicBezTo>
                      <a:pt x="3314" y="6528"/>
                      <a:pt x="1551" y="6018"/>
                      <a:pt x="1050" y="5734"/>
                    </a:cubicBezTo>
                    <a:cubicBezTo>
                      <a:pt x="759" y="5449"/>
                      <a:pt x="681" y="3220"/>
                      <a:pt x="761" y="1063"/>
                    </a:cubicBezTo>
                    <a:close/>
                    <a:moveTo>
                      <a:pt x="497" y="0"/>
                    </a:moveTo>
                    <a:cubicBezTo>
                      <a:pt x="349" y="0"/>
                      <a:pt x="204" y="110"/>
                      <a:pt x="195" y="286"/>
                    </a:cubicBezTo>
                    <a:cubicBezTo>
                      <a:pt x="81" y="2331"/>
                      <a:pt x="0" y="5826"/>
                      <a:pt x="738" y="6246"/>
                    </a:cubicBezTo>
                    <a:cubicBezTo>
                      <a:pt x="1244" y="6535"/>
                      <a:pt x="2556" y="6935"/>
                      <a:pt x="3899" y="7322"/>
                    </a:cubicBezTo>
                    <a:cubicBezTo>
                      <a:pt x="4054" y="7367"/>
                      <a:pt x="4176" y="7403"/>
                      <a:pt x="4254" y="7427"/>
                    </a:cubicBezTo>
                    <a:cubicBezTo>
                      <a:pt x="4239" y="7574"/>
                      <a:pt x="4141" y="7900"/>
                      <a:pt x="4039" y="8240"/>
                    </a:cubicBezTo>
                    <a:cubicBezTo>
                      <a:pt x="3979" y="8441"/>
                      <a:pt x="3909" y="8672"/>
                      <a:pt x="3832" y="8941"/>
                    </a:cubicBezTo>
                    <a:cubicBezTo>
                      <a:pt x="3421" y="10383"/>
                      <a:pt x="3806" y="12422"/>
                      <a:pt x="5146" y="13203"/>
                    </a:cubicBezTo>
                    <a:cubicBezTo>
                      <a:pt x="5636" y="13489"/>
                      <a:pt x="6081" y="13635"/>
                      <a:pt x="6467" y="13635"/>
                    </a:cubicBezTo>
                    <a:cubicBezTo>
                      <a:pt x="6681" y="13635"/>
                      <a:pt x="6878" y="13590"/>
                      <a:pt x="7050" y="13500"/>
                    </a:cubicBezTo>
                    <a:cubicBezTo>
                      <a:pt x="7336" y="13349"/>
                      <a:pt x="7690" y="12999"/>
                      <a:pt x="7753" y="12184"/>
                    </a:cubicBezTo>
                    <a:cubicBezTo>
                      <a:pt x="7786" y="11744"/>
                      <a:pt x="8136" y="10921"/>
                      <a:pt x="8507" y="10049"/>
                    </a:cubicBezTo>
                    <a:cubicBezTo>
                      <a:pt x="9182" y="8461"/>
                      <a:pt x="9880" y="6819"/>
                      <a:pt x="9373" y="6021"/>
                    </a:cubicBezTo>
                    <a:cubicBezTo>
                      <a:pt x="8768" y="5070"/>
                      <a:pt x="7681" y="3767"/>
                      <a:pt x="5240" y="3435"/>
                    </a:cubicBezTo>
                    <a:cubicBezTo>
                      <a:pt x="3228" y="3160"/>
                      <a:pt x="753" y="143"/>
                      <a:pt x="728" y="112"/>
                    </a:cubicBezTo>
                    <a:cubicBezTo>
                      <a:pt x="666" y="35"/>
                      <a:pt x="581" y="0"/>
                      <a:pt x="49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5" name="Google Shape;405;p32"/>
              <p:cNvSpPr/>
              <p:nvPr/>
            </p:nvSpPr>
            <p:spPr>
              <a:xfrm>
                <a:off x="5305296" y="3778425"/>
                <a:ext cx="119361" cy="251441"/>
              </a:xfrm>
              <a:custGeom>
                <a:avLst/>
                <a:gdLst/>
                <a:ahLst/>
                <a:cxnLst/>
                <a:rect l="l" t="t" r="r" b="b"/>
                <a:pathLst>
                  <a:path w="6062" h="12770" extrusionOk="0">
                    <a:moveTo>
                      <a:pt x="2135" y="0"/>
                    </a:moveTo>
                    <a:cubicBezTo>
                      <a:pt x="1744" y="0"/>
                      <a:pt x="1353" y="156"/>
                      <a:pt x="989" y="488"/>
                    </a:cubicBezTo>
                    <a:cubicBezTo>
                      <a:pt x="1" y="1390"/>
                      <a:pt x="598" y="3433"/>
                      <a:pt x="829" y="4526"/>
                    </a:cubicBezTo>
                    <a:cubicBezTo>
                      <a:pt x="1240" y="6472"/>
                      <a:pt x="1544" y="8442"/>
                      <a:pt x="2225" y="10320"/>
                    </a:cubicBezTo>
                    <a:cubicBezTo>
                      <a:pt x="2498" y="11072"/>
                      <a:pt x="2820" y="12512"/>
                      <a:pt x="3758" y="12710"/>
                    </a:cubicBezTo>
                    <a:cubicBezTo>
                      <a:pt x="3947" y="12750"/>
                      <a:pt x="4121" y="12769"/>
                      <a:pt x="4282" y="12769"/>
                    </a:cubicBezTo>
                    <a:cubicBezTo>
                      <a:pt x="5523" y="12769"/>
                      <a:pt x="5964" y="11637"/>
                      <a:pt x="5999" y="10114"/>
                    </a:cubicBezTo>
                    <a:cubicBezTo>
                      <a:pt x="6062" y="7350"/>
                      <a:pt x="4779" y="3301"/>
                      <a:pt x="4493" y="2425"/>
                    </a:cubicBezTo>
                    <a:cubicBezTo>
                      <a:pt x="3994" y="896"/>
                      <a:pt x="3069" y="0"/>
                      <a:pt x="21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6" name="Google Shape;406;p32"/>
              <p:cNvSpPr/>
              <p:nvPr/>
            </p:nvSpPr>
            <p:spPr>
              <a:xfrm>
                <a:off x="5300767" y="3772518"/>
                <a:ext cx="129777" cy="263255"/>
              </a:xfrm>
              <a:custGeom>
                <a:avLst/>
                <a:gdLst/>
                <a:ahLst/>
                <a:cxnLst/>
                <a:rect l="l" t="t" r="r" b="b"/>
                <a:pathLst>
                  <a:path w="6591" h="13370" extrusionOk="0">
                    <a:moveTo>
                      <a:pt x="2368" y="601"/>
                    </a:moveTo>
                    <a:cubicBezTo>
                      <a:pt x="2473" y="601"/>
                      <a:pt x="2576" y="616"/>
                      <a:pt x="2677" y="643"/>
                    </a:cubicBezTo>
                    <a:cubicBezTo>
                      <a:pt x="3397" y="833"/>
                      <a:pt x="4055" y="1646"/>
                      <a:pt x="4438" y="2819"/>
                    </a:cubicBezTo>
                    <a:cubicBezTo>
                      <a:pt x="4802" y="3935"/>
                      <a:pt x="5988" y="7788"/>
                      <a:pt x="5929" y="10407"/>
                    </a:cubicBezTo>
                    <a:cubicBezTo>
                      <a:pt x="5905" y="11483"/>
                      <a:pt x="5677" y="12199"/>
                      <a:pt x="5253" y="12536"/>
                    </a:cubicBezTo>
                    <a:cubicBezTo>
                      <a:pt x="5056" y="12692"/>
                      <a:pt x="4813" y="12770"/>
                      <a:pt x="4516" y="12770"/>
                    </a:cubicBezTo>
                    <a:cubicBezTo>
                      <a:pt x="4373" y="12770"/>
                      <a:pt x="4218" y="12752"/>
                      <a:pt x="4050" y="12716"/>
                    </a:cubicBezTo>
                    <a:cubicBezTo>
                      <a:pt x="3420" y="12582"/>
                      <a:pt x="3099" y="11607"/>
                      <a:pt x="2865" y="10894"/>
                    </a:cubicBezTo>
                    <a:cubicBezTo>
                      <a:pt x="2820" y="10758"/>
                      <a:pt x="2779" y="10630"/>
                      <a:pt x="2738" y="10518"/>
                    </a:cubicBezTo>
                    <a:cubicBezTo>
                      <a:pt x="2217" y="9078"/>
                      <a:pt x="1912" y="7545"/>
                      <a:pt x="1617" y="6063"/>
                    </a:cubicBezTo>
                    <a:cubicBezTo>
                      <a:pt x="1531" y="5630"/>
                      <a:pt x="1445" y="5196"/>
                      <a:pt x="1353" y="4764"/>
                    </a:cubicBezTo>
                    <a:lnTo>
                      <a:pt x="1272" y="4394"/>
                    </a:lnTo>
                    <a:cubicBezTo>
                      <a:pt x="1030" y="3321"/>
                      <a:pt x="663" y="1702"/>
                      <a:pt x="1422" y="1009"/>
                    </a:cubicBezTo>
                    <a:cubicBezTo>
                      <a:pt x="1719" y="739"/>
                      <a:pt x="2041" y="601"/>
                      <a:pt x="2368" y="601"/>
                    </a:cubicBezTo>
                    <a:close/>
                    <a:moveTo>
                      <a:pt x="2370" y="0"/>
                    </a:moveTo>
                    <a:cubicBezTo>
                      <a:pt x="1894" y="0"/>
                      <a:pt x="1426" y="193"/>
                      <a:pt x="1017" y="565"/>
                    </a:cubicBezTo>
                    <a:cubicBezTo>
                      <a:pt x="1" y="1493"/>
                      <a:pt x="413" y="3318"/>
                      <a:pt x="685" y="4526"/>
                    </a:cubicBezTo>
                    <a:lnTo>
                      <a:pt x="765" y="4888"/>
                    </a:lnTo>
                    <a:cubicBezTo>
                      <a:pt x="857" y="5318"/>
                      <a:pt x="942" y="5748"/>
                      <a:pt x="1027" y="6180"/>
                    </a:cubicBezTo>
                    <a:cubicBezTo>
                      <a:pt x="1326" y="7683"/>
                      <a:pt x="1636" y="9239"/>
                      <a:pt x="2173" y="10722"/>
                    </a:cubicBezTo>
                    <a:cubicBezTo>
                      <a:pt x="2212" y="10829"/>
                      <a:pt x="2251" y="10951"/>
                      <a:pt x="2294" y="11081"/>
                    </a:cubicBezTo>
                    <a:cubicBezTo>
                      <a:pt x="2573" y="11933"/>
                      <a:pt x="2956" y="13099"/>
                      <a:pt x="3926" y="13305"/>
                    </a:cubicBezTo>
                    <a:cubicBezTo>
                      <a:pt x="4120" y="13346"/>
                      <a:pt x="4316" y="13367"/>
                      <a:pt x="4513" y="13370"/>
                    </a:cubicBezTo>
                    <a:cubicBezTo>
                      <a:pt x="4948" y="13370"/>
                      <a:pt x="5321" y="13249"/>
                      <a:pt x="5625" y="13007"/>
                    </a:cubicBezTo>
                    <a:cubicBezTo>
                      <a:pt x="6197" y="12554"/>
                      <a:pt x="6500" y="11684"/>
                      <a:pt x="6530" y="10421"/>
                    </a:cubicBezTo>
                    <a:cubicBezTo>
                      <a:pt x="6590" y="7705"/>
                      <a:pt x="5381" y="3772"/>
                      <a:pt x="5009" y="2631"/>
                    </a:cubicBezTo>
                    <a:cubicBezTo>
                      <a:pt x="4557" y="1244"/>
                      <a:pt x="3763" y="307"/>
                      <a:pt x="2831" y="61"/>
                    </a:cubicBezTo>
                    <a:cubicBezTo>
                      <a:pt x="2677" y="20"/>
                      <a:pt x="2523" y="0"/>
                      <a:pt x="237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7" name="Google Shape;407;p32"/>
              <p:cNvSpPr/>
              <p:nvPr/>
            </p:nvSpPr>
            <p:spPr>
              <a:xfrm>
                <a:off x="5397819" y="3800183"/>
                <a:ext cx="119361" cy="251441"/>
              </a:xfrm>
              <a:custGeom>
                <a:avLst/>
                <a:gdLst/>
                <a:ahLst/>
                <a:cxnLst/>
                <a:rect l="l" t="t" r="r" b="b"/>
                <a:pathLst>
                  <a:path w="6062" h="12770" extrusionOk="0">
                    <a:moveTo>
                      <a:pt x="2134" y="0"/>
                    </a:moveTo>
                    <a:cubicBezTo>
                      <a:pt x="1744" y="0"/>
                      <a:pt x="1352" y="156"/>
                      <a:pt x="989" y="488"/>
                    </a:cubicBezTo>
                    <a:cubicBezTo>
                      <a:pt x="0" y="1390"/>
                      <a:pt x="598" y="3432"/>
                      <a:pt x="829" y="4526"/>
                    </a:cubicBezTo>
                    <a:cubicBezTo>
                      <a:pt x="1240" y="6470"/>
                      <a:pt x="1544" y="8441"/>
                      <a:pt x="2225" y="10320"/>
                    </a:cubicBezTo>
                    <a:cubicBezTo>
                      <a:pt x="2497" y="11072"/>
                      <a:pt x="2820" y="12513"/>
                      <a:pt x="3758" y="12711"/>
                    </a:cubicBezTo>
                    <a:cubicBezTo>
                      <a:pt x="3946" y="12750"/>
                      <a:pt x="4121" y="12769"/>
                      <a:pt x="4281" y="12769"/>
                    </a:cubicBezTo>
                    <a:cubicBezTo>
                      <a:pt x="5523" y="12769"/>
                      <a:pt x="5965" y="11636"/>
                      <a:pt x="5999" y="10114"/>
                    </a:cubicBezTo>
                    <a:cubicBezTo>
                      <a:pt x="6061" y="7349"/>
                      <a:pt x="4780" y="3301"/>
                      <a:pt x="4493" y="2424"/>
                    </a:cubicBezTo>
                    <a:cubicBezTo>
                      <a:pt x="3994" y="896"/>
                      <a:pt x="3069" y="0"/>
                      <a:pt x="21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8" name="Google Shape;408;p32"/>
              <p:cNvSpPr/>
              <p:nvPr/>
            </p:nvSpPr>
            <p:spPr>
              <a:xfrm>
                <a:off x="5393270" y="3794256"/>
                <a:ext cx="129796" cy="263255"/>
              </a:xfrm>
              <a:custGeom>
                <a:avLst/>
                <a:gdLst/>
                <a:ahLst/>
                <a:cxnLst/>
                <a:rect l="l" t="t" r="r" b="b"/>
                <a:pathLst>
                  <a:path w="6592" h="13370" extrusionOk="0">
                    <a:moveTo>
                      <a:pt x="2369" y="602"/>
                    </a:moveTo>
                    <a:cubicBezTo>
                      <a:pt x="2472" y="602"/>
                      <a:pt x="2577" y="616"/>
                      <a:pt x="2676" y="643"/>
                    </a:cubicBezTo>
                    <a:cubicBezTo>
                      <a:pt x="3397" y="832"/>
                      <a:pt x="4056" y="1646"/>
                      <a:pt x="4438" y="2818"/>
                    </a:cubicBezTo>
                    <a:cubicBezTo>
                      <a:pt x="4803" y="3938"/>
                      <a:pt x="5989" y="7792"/>
                      <a:pt x="5930" y="10408"/>
                    </a:cubicBezTo>
                    <a:cubicBezTo>
                      <a:pt x="5905" y="11484"/>
                      <a:pt x="5678" y="12201"/>
                      <a:pt x="5253" y="12536"/>
                    </a:cubicBezTo>
                    <a:cubicBezTo>
                      <a:pt x="5056" y="12692"/>
                      <a:pt x="4814" y="12770"/>
                      <a:pt x="4517" y="12770"/>
                    </a:cubicBezTo>
                    <a:cubicBezTo>
                      <a:pt x="4374" y="12770"/>
                      <a:pt x="4219" y="12752"/>
                      <a:pt x="4050" y="12716"/>
                    </a:cubicBezTo>
                    <a:cubicBezTo>
                      <a:pt x="3420" y="12583"/>
                      <a:pt x="3099" y="11608"/>
                      <a:pt x="2865" y="10895"/>
                    </a:cubicBezTo>
                    <a:cubicBezTo>
                      <a:pt x="2820" y="10758"/>
                      <a:pt x="2778" y="10631"/>
                      <a:pt x="2738" y="10518"/>
                    </a:cubicBezTo>
                    <a:cubicBezTo>
                      <a:pt x="2216" y="9078"/>
                      <a:pt x="1911" y="7543"/>
                      <a:pt x="1616" y="6061"/>
                    </a:cubicBezTo>
                    <a:cubicBezTo>
                      <a:pt x="1531" y="5628"/>
                      <a:pt x="1444" y="5196"/>
                      <a:pt x="1353" y="4764"/>
                    </a:cubicBezTo>
                    <a:lnTo>
                      <a:pt x="1272" y="4397"/>
                    </a:lnTo>
                    <a:cubicBezTo>
                      <a:pt x="1029" y="3324"/>
                      <a:pt x="664" y="1703"/>
                      <a:pt x="1423" y="1010"/>
                    </a:cubicBezTo>
                    <a:cubicBezTo>
                      <a:pt x="1718" y="740"/>
                      <a:pt x="2041" y="602"/>
                      <a:pt x="2368" y="602"/>
                    </a:cubicBezTo>
                    <a:close/>
                    <a:moveTo>
                      <a:pt x="2369" y="0"/>
                    </a:moveTo>
                    <a:cubicBezTo>
                      <a:pt x="1893" y="0"/>
                      <a:pt x="1425" y="193"/>
                      <a:pt x="1017" y="566"/>
                    </a:cubicBezTo>
                    <a:cubicBezTo>
                      <a:pt x="0" y="1493"/>
                      <a:pt x="413" y="3319"/>
                      <a:pt x="685" y="4528"/>
                    </a:cubicBezTo>
                    <a:lnTo>
                      <a:pt x="765" y="4887"/>
                    </a:lnTo>
                    <a:cubicBezTo>
                      <a:pt x="856" y="5318"/>
                      <a:pt x="942" y="5747"/>
                      <a:pt x="1027" y="6177"/>
                    </a:cubicBezTo>
                    <a:cubicBezTo>
                      <a:pt x="1326" y="7682"/>
                      <a:pt x="1635" y="9238"/>
                      <a:pt x="2172" y="10722"/>
                    </a:cubicBezTo>
                    <a:cubicBezTo>
                      <a:pt x="2211" y="10830"/>
                      <a:pt x="2250" y="10951"/>
                      <a:pt x="2294" y="11081"/>
                    </a:cubicBezTo>
                    <a:cubicBezTo>
                      <a:pt x="2573" y="11934"/>
                      <a:pt x="2956" y="13100"/>
                      <a:pt x="3926" y="13304"/>
                    </a:cubicBezTo>
                    <a:cubicBezTo>
                      <a:pt x="4119" y="13347"/>
                      <a:pt x="4316" y="13368"/>
                      <a:pt x="4514" y="13370"/>
                    </a:cubicBezTo>
                    <a:cubicBezTo>
                      <a:pt x="4949" y="13370"/>
                      <a:pt x="5321" y="13249"/>
                      <a:pt x="5626" y="13007"/>
                    </a:cubicBezTo>
                    <a:cubicBezTo>
                      <a:pt x="6197" y="12554"/>
                      <a:pt x="6501" y="11684"/>
                      <a:pt x="6529" y="10421"/>
                    </a:cubicBezTo>
                    <a:cubicBezTo>
                      <a:pt x="6591" y="7709"/>
                      <a:pt x="5382" y="3773"/>
                      <a:pt x="5009" y="2631"/>
                    </a:cubicBezTo>
                    <a:cubicBezTo>
                      <a:pt x="4557" y="1244"/>
                      <a:pt x="3762" y="307"/>
                      <a:pt x="2830" y="61"/>
                    </a:cubicBezTo>
                    <a:cubicBezTo>
                      <a:pt x="2677" y="20"/>
                      <a:pt x="2522" y="0"/>
                      <a:pt x="236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9" name="Google Shape;409;p32"/>
              <p:cNvSpPr/>
              <p:nvPr/>
            </p:nvSpPr>
            <p:spPr>
              <a:xfrm>
                <a:off x="6234664" y="4064659"/>
                <a:ext cx="190245" cy="261877"/>
              </a:xfrm>
              <a:custGeom>
                <a:avLst/>
                <a:gdLst/>
                <a:ahLst/>
                <a:cxnLst/>
                <a:rect l="l" t="t" r="r" b="b"/>
                <a:pathLst>
                  <a:path w="9662" h="13300" extrusionOk="0">
                    <a:moveTo>
                      <a:pt x="7147" y="0"/>
                    </a:moveTo>
                    <a:cubicBezTo>
                      <a:pt x="6326" y="0"/>
                      <a:pt x="5413" y="557"/>
                      <a:pt x="4636" y="1636"/>
                    </a:cubicBezTo>
                    <a:cubicBezTo>
                      <a:pt x="4048" y="2451"/>
                      <a:pt x="1375" y="6237"/>
                      <a:pt x="528" y="9296"/>
                    </a:cubicBezTo>
                    <a:cubicBezTo>
                      <a:pt x="0" y="11199"/>
                      <a:pt x="179" y="12820"/>
                      <a:pt x="2006" y="13269"/>
                    </a:cubicBezTo>
                    <a:cubicBezTo>
                      <a:pt x="2091" y="13290"/>
                      <a:pt x="2175" y="13300"/>
                      <a:pt x="2257" y="13300"/>
                    </a:cubicBezTo>
                    <a:cubicBezTo>
                      <a:pt x="3180" y="13300"/>
                      <a:pt x="3905" y="12056"/>
                      <a:pt x="4394" y="11426"/>
                    </a:cubicBezTo>
                    <a:cubicBezTo>
                      <a:pt x="5723" y="9712"/>
                      <a:pt x="6691" y="7707"/>
                      <a:pt x="7763" y="5785"/>
                    </a:cubicBezTo>
                    <a:cubicBezTo>
                      <a:pt x="8364" y="4704"/>
                      <a:pt x="9662" y="2769"/>
                      <a:pt x="8928" y="1282"/>
                    </a:cubicBezTo>
                    <a:cubicBezTo>
                      <a:pt x="8503" y="420"/>
                      <a:pt x="7860" y="0"/>
                      <a:pt x="71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0" name="Google Shape;410;p32"/>
              <p:cNvSpPr/>
              <p:nvPr/>
            </p:nvSpPr>
            <p:spPr>
              <a:xfrm>
                <a:off x="6231769" y="4058732"/>
                <a:ext cx="198357" cy="273750"/>
              </a:xfrm>
              <a:custGeom>
                <a:avLst/>
                <a:gdLst/>
                <a:ahLst/>
                <a:cxnLst/>
                <a:rect l="l" t="t" r="r" b="b"/>
                <a:pathLst>
                  <a:path w="10074" h="13903" extrusionOk="0">
                    <a:moveTo>
                      <a:pt x="7290" y="602"/>
                    </a:moveTo>
                    <a:cubicBezTo>
                      <a:pt x="7333" y="602"/>
                      <a:pt x="7375" y="604"/>
                      <a:pt x="7416" y="607"/>
                    </a:cubicBezTo>
                    <a:cubicBezTo>
                      <a:pt x="7991" y="655"/>
                      <a:pt x="8472" y="1039"/>
                      <a:pt x="8806" y="1716"/>
                    </a:cubicBezTo>
                    <a:cubicBezTo>
                      <a:pt x="9394" y="2906"/>
                      <a:pt x="8467" y="4514"/>
                      <a:pt x="7854" y="5578"/>
                    </a:cubicBezTo>
                    <a:cubicBezTo>
                      <a:pt x="7779" y="5707"/>
                      <a:pt x="7709" y="5829"/>
                      <a:pt x="7646" y="5941"/>
                    </a:cubicBezTo>
                    <a:cubicBezTo>
                      <a:pt x="7409" y="6367"/>
                      <a:pt x="7176" y="6798"/>
                      <a:pt x="6943" y="7228"/>
                    </a:cubicBezTo>
                    <a:cubicBezTo>
                      <a:pt x="6148" y="8703"/>
                      <a:pt x="5324" y="10228"/>
                      <a:pt x="4304" y="11543"/>
                    </a:cubicBezTo>
                    <a:cubicBezTo>
                      <a:pt x="4225" y="11646"/>
                      <a:pt x="4138" y="11764"/>
                      <a:pt x="4047" y="11891"/>
                    </a:cubicBezTo>
                    <a:cubicBezTo>
                      <a:pt x="3610" y="12495"/>
                      <a:pt x="3025" y="13299"/>
                      <a:pt x="2398" y="13299"/>
                    </a:cubicBezTo>
                    <a:cubicBezTo>
                      <a:pt x="2341" y="13299"/>
                      <a:pt x="2283" y="13293"/>
                      <a:pt x="2226" y="13279"/>
                    </a:cubicBezTo>
                    <a:cubicBezTo>
                      <a:pt x="1639" y="13135"/>
                      <a:pt x="1234" y="12862"/>
                      <a:pt x="991" y="12446"/>
                    </a:cubicBezTo>
                    <a:cubicBezTo>
                      <a:pt x="633" y="11836"/>
                      <a:pt x="624" y="10904"/>
                      <a:pt x="964" y="9678"/>
                    </a:cubicBezTo>
                    <a:cubicBezTo>
                      <a:pt x="1770" y="6773"/>
                      <a:pt x="4278" y="3153"/>
                      <a:pt x="5027" y="2112"/>
                    </a:cubicBezTo>
                    <a:cubicBezTo>
                      <a:pt x="5724" y="1145"/>
                      <a:pt x="6544" y="602"/>
                      <a:pt x="7290" y="602"/>
                    </a:cubicBezTo>
                    <a:close/>
                    <a:moveTo>
                      <a:pt x="7294" y="1"/>
                    </a:moveTo>
                    <a:cubicBezTo>
                      <a:pt x="6344" y="1"/>
                      <a:pt x="5353" y="632"/>
                      <a:pt x="4539" y="1761"/>
                    </a:cubicBezTo>
                    <a:cubicBezTo>
                      <a:pt x="3775" y="2821"/>
                      <a:pt x="1217" y="6516"/>
                      <a:pt x="384" y="9516"/>
                    </a:cubicBezTo>
                    <a:cubicBezTo>
                      <a:pt x="0" y="10905"/>
                      <a:pt x="30" y="11993"/>
                      <a:pt x="472" y="12749"/>
                    </a:cubicBezTo>
                    <a:cubicBezTo>
                      <a:pt x="798" y="13305"/>
                      <a:pt x="1339" y="13679"/>
                      <a:pt x="2082" y="13862"/>
                    </a:cubicBezTo>
                    <a:cubicBezTo>
                      <a:pt x="2188" y="13888"/>
                      <a:pt x="2297" y="13902"/>
                      <a:pt x="2406" y="13902"/>
                    </a:cubicBezTo>
                    <a:cubicBezTo>
                      <a:pt x="3333" y="13902"/>
                      <a:pt x="4046" y="12918"/>
                      <a:pt x="4534" y="12243"/>
                    </a:cubicBezTo>
                    <a:cubicBezTo>
                      <a:pt x="4621" y="12123"/>
                      <a:pt x="4702" y="12010"/>
                      <a:pt x="4778" y="11911"/>
                    </a:cubicBezTo>
                    <a:cubicBezTo>
                      <a:pt x="5829" y="10557"/>
                      <a:pt x="6665" y="9011"/>
                      <a:pt x="7472" y="7514"/>
                    </a:cubicBezTo>
                    <a:cubicBezTo>
                      <a:pt x="7704" y="7086"/>
                      <a:pt x="7934" y="6657"/>
                      <a:pt x="8172" y="6232"/>
                    </a:cubicBezTo>
                    <a:lnTo>
                      <a:pt x="8374" y="5877"/>
                    </a:lnTo>
                    <a:cubicBezTo>
                      <a:pt x="9051" y="4703"/>
                      <a:pt x="10073" y="2928"/>
                      <a:pt x="9344" y="1450"/>
                    </a:cubicBezTo>
                    <a:cubicBezTo>
                      <a:pt x="8919" y="585"/>
                      <a:pt x="8252" y="73"/>
                      <a:pt x="7466" y="8"/>
                    </a:cubicBezTo>
                    <a:cubicBezTo>
                      <a:pt x="7409" y="3"/>
                      <a:pt x="7351" y="1"/>
                      <a:pt x="729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1" name="Google Shape;411;p32"/>
              <p:cNvSpPr/>
              <p:nvPr/>
            </p:nvSpPr>
            <p:spPr>
              <a:xfrm>
                <a:off x="6327029" y="4148006"/>
                <a:ext cx="142871" cy="196683"/>
              </a:xfrm>
              <a:custGeom>
                <a:avLst/>
                <a:gdLst/>
                <a:ahLst/>
                <a:cxnLst/>
                <a:rect l="l" t="t" r="r" b="b"/>
                <a:pathLst>
                  <a:path w="7256" h="9989" extrusionOk="0">
                    <a:moveTo>
                      <a:pt x="5368" y="1"/>
                    </a:moveTo>
                    <a:cubicBezTo>
                      <a:pt x="4751" y="1"/>
                      <a:pt x="4066" y="418"/>
                      <a:pt x="3482" y="1229"/>
                    </a:cubicBezTo>
                    <a:cubicBezTo>
                      <a:pt x="3041" y="1842"/>
                      <a:pt x="1033" y="4685"/>
                      <a:pt x="397" y="6981"/>
                    </a:cubicBezTo>
                    <a:cubicBezTo>
                      <a:pt x="1" y="8410"/>
                      <a:pt x="136" y="9628"/>
                      <a:pt x="1508" y="9966"/>
                    </a:cubicBezTo>
                    <a:cubicBezTo>
                      <a:pt x="1571" y="9981"/>
                      <a:pt x="1634" y="9989"/>
                      <a:pt x="1695" y="9989"/>
                    </a:cubicBezTo>
                    <a:cubicBezTo>
                      <a:pt x="2388" y="9989"/>
                      <a:pt x="2933" y="9055"/>
                      <a:pt x="3300" y="8581"/>
                    </a:cubicBezTo>
                    <a:cubicBezTo>
                      <a:pt x="4299" y="7294"/>
                      <a:pt x="5026" y="5789"/>
                      <a:pt x="5829" y="4346"/>
                    </a:cubicBezTo>
                    <a:cubicBezTo>
                      <a:pt x="6282" y="3534"/>
                      <a:pt x="7256" y="2080"/>
                      <a:pt x="6706" y="963"/>
                    </a:cubicBezTo>
                    <a:cubicBezTo>
                      <a:pt x="6386" y="316"/>
                      <a:pt x="5903" y="1"/>
                      <a:pt x="53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2" name="Google Shape;412;p32"/>
              <p:cNvSpPr/>
              <p:nvPr/>
            </p:nvSpPr>
            <p:spPr>
              <a:xfrm>
                <a:off x="6323347" y="4142099"/>
                <a:ext cx="152145" cy="208517"/>
              </a:xfrm>
              <a:custGeom>
                <a:avLst/>
                <a:gdLst/>
                <a:ahLst/>
                <a:cxnLst/>
                <a:rect l="l" t="t" r="r" b="b"/>
                <a:pathLst>
                  <a:path w="7727" h="10590" extrusionOk="0">
                    <a:moveTo>
                      <a:pt x="5548" y="601"/>
                    </a:moveTo>
                    <a:cubicBezTo>
                      <a:pt x="5579" y="601"/>
                      <a:pt x="5610" y="602"/>
                      <a:pt x="5641" y="605"/>
                    </a:cubicBezTo>
                    <a:cubicBezTo>
                      <a:pt x="6045" y="638"/>
                      <a:pt x="6385" y="912"/>
                      <a:pt x="6623" y="1396"/>
                    </a:cubicBezTo>
                    <a:cubicBezTo>
                      <a:pt x="7047" y="2253"/>
                      <a:pt x="6363" y="3440"/>
                      <a:pt x="5911" y="4225"/>
                    </a:cubicBezTo>
                    <a:lnTo>
                      <a:pt x="5754" y="4499"/>
                    </a:lnTo>
                    <a:cubicBezTo>
                      <a:pt x="5575" y="4820"/>
                      <a:pt x="5400" y="5145"/>
                      <a:pt x="5224" y="5469"/>
                    </a:cubicBezTo>
                    <a:cubicBezTo>
                      <a:pt x="4629" y="6574"/>
                      <a:pt x="4011" y="7714"/>
                      <a:pt x="3250" y="8696"/>
                    </a:cubicBezTo>
                    <a:cubicBezTo>
                      <a:pt x="3190" y="8773"/>
                      <a:pt x="3126" y="8863"/>
                      <a:pt x="3056" y="8959"/>
                    </a:cubicBezTo>
                    <a:cubicBezTo>
                      <a:pt x="2737" y="9400"/>
                      <a:pt x="2307" y="9985"/>
                      <a:pt x="1873" y="9985"/>
                    </a:cubicBezTo>
                    <a:cubicBezTo>
                      <a:pt x="1838" y="9985"/>
                      <a:pt x="1802" y="9981"/>
                      <a:pt x="1767" y="9973"/>
                    </a:cubicBezTo>
                    <a:cubicBezTo>
                      <a:pt x="1346" y="9870"/>
                      <a:pt x="1058" y="9677"/>
                      <a:pt x="886" y="9382"/>
                    </a:cubicBezTo>
                    <a:cubicBezTo>
                      <a:pt x="628" y="8941"/>
                      <a:pt x="624" y="8262"/>
                      <a:pt x="873" y="7361"/>
                    </a:cubicBezTo>
                    <a:lnTo>
                      <a:pt x="874" y="7361"/>
                    </a:lnTo>
                    <a:cubicBezTo>
                      <a:pt x="1474" y="5194"/>
                      <a:pt x="3352" y="2483"/>
                      <a:pt x="3913" y="1704"/>
                    </a:cubicBezTo>
                    <a:cubicBezTo>
                      <a:pt x="4413" y="1010"/>
                      <a:pt x="5017" y="601"/>
                      <a:pt x="5548" y="601"/>
                    </a:cubicBezTo>
                    <a:close/>
                    <a:moveTo>
                      <a:pt x="5561" y="0"/>
                    </a:moveTo>
                    <a:cubicBezTo>
                      <a:pt x="4827" y="0"/>
                      <a:pt x="4052" y="483"/>
                      <a:pt x="3425" y="1353"/>
                    </a:cubicBezTo>
                    <a:cubicBezTo>
                      <a:pt x="2850" y="2152"/>
                      <a:pt x="922" y="4937"/>
                      <a:pt x="293" y="7201"/>
                    </a:cubicBezTo>
                    <a:cubicBezTo>
                      <a:pt x="0" y="8264"/>
                      <a:pt x="24" y="9100"/>
                      <a:pt x="368" y="9687"/>
                    </a:cubicBezTo>
                    <a:cubicBezTo>
                      <a:pt x="623" y="10121"/>
                      <a:pt x="1045" y="10414"/>
                      <a:pt x="1624" y="10556"/>
                    </a:cubicBezTo>
                    <a:cubicBezTo>
                      <a:pt x="1709" y="10578"/>
                      <a:pt x="1798" y="10589"/>
                      <a:pt x="1887" y="10589"/>
                    </a:cubicBezTo>
                    <a:cubicBezTo>
                      <a:pt x="2618" y="10589"/>
                      <a:pt x="3166" y="9831"/>
                      <a:pt x="3542" y="9311"/>
                    </a:cubicBezTo>
                    <a:cubicBezTo>
                      <a:pt x="3607" y="9221"/>
                      <a:pt x="3669" y="9137"/>
                      <a:pt x="3725" y="9065"/>
                    </a:cubicBezTo>
                    <a:cubicBezTo>
                      <a:pt x="4517" y="8044"/>
                      <a:pt x="5145" y="6880"/>
                      <a:pt x="5753" y="5754"/>
                    </a:cubicBezTo>
                    <a:cubicBezTo>
                      <a:pt x="5927" y="5433"/>
                      <a:pt x="6102" y="5111"/>
                      <a:pt x="6280" y="4792"/>
                    </a:cubicBezTo>
                    <a:lnTo>
                      <a:pt x="6431" y="4525"/>
                    </a:lnTo>
                    <a:cubicBezTo>
                      <a:pt x="6947" y="3630"/>
                      <a:pt x="7726" y="2277"/>
                      <a:pt x="7162" y="1130"/>
                    </a:cubicBezTo>
                    <a:cubicBezTo>
                      <a:pt x="6830" y="456"/>
                      <a:pt x="6307" y="57"/>
                      <a:pt x="5690" y="5"/>
                    </a:cubicBezTo>
                    <a:cubicBezTo>
                      <a:pt x="5647" y="2"/>
                      <a:pt x="5604" y="0"/>
                      <a:pt x="556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3" name="Google Shape;413;p32"/>
              <p:cNvSpPr/>
              <p:nvPr/>
            </p:nvSpPr>
            <p:spPr>
              <a:xfrm>
                <a:off x="5947386" y="3986785"/>
                <a:ext cx="236378" cy="225352"/>
              </a:xfrm>
              <a:custGeom>
                <a:avLst/>
                <a:gdLst/>
                <a:ahLst/>
                <a:cxnLst/>
                <a:rect l="l" t="t" r="r" b="b"/>
                <a:pathLst>
                  <a:path w="12005" h="11445" extrusionOk="0">
                    <a:moveTo>
                      <a:pt x="12004" y="0"/>
                    </a:moveTo>
                    <a:cubicBezTo>
                      <a:pt x="12004" y="0"/>
                      <a:pt x="9345" y="1548"/>
                      <a:pt x="7107" y="1548"/>
                    </a:cubicBezTo>
                    <a:cubicBezTo>
                      <a:pt x="6708" y="1548"/>
                      <a:pt x="6323" y="1499"/>
                      <a:pt x="5968" y="1383"/>
                    </a:cubicBezTo>
                    <a:cubicBezTo>
                      <a:pt x="5227" y="1141"/>
                      <a:pt x="4573" y="1039"/>
                      <a:pt x="3990" y="1039"/>
                    </a:cubicBezTo>
                    <a:cubicBezTo>
                      <a:pt x="2729" y="1039"/>
                      <a:pt x="1805" y="1517"/>
                      <a:pt x="1071" y="2088"/>
                    </a:cubicBezTo>
                    <a:cubicBezTo>
                      <a:pt x="1" y="2922"/>
                      <a:pt x="1153" y="8031"/>
                      <a:pt x="834" y="9475"/>
                    </a:cubicBezTo>
                    <a:cubicBezTo>
                      <a:pt x="547" y="10779"/>
                      <a:pt x="1217" y="11444"/>
                      <a:pt x="2420" y="11444"/>
                    </a:cubicBezTo>
                    <a:cubicBezTo>
                      <a:pt x="2549" y="11444"/>
                      <a:pt x="2683" y="11437"/>
                      <a:pt x="2824" y="11422"/>
                    </a:cubicBezTo>
                    <a:cubicBezTo>
                      <a:pt x="4276" y="11263"/>
                      <a:pt x="5299" y="9423"/>
                      <a:pt x="5344" y="7722"/>
                    </a:cubicBezTo>
                    <a:cubicBezTo>
                      <a:pt x="5387" y="6082"/>
                      <a:pt x="5319" y="5533"/>
                      <a:pt x="5618" y="5533"/>
                    </a:cubicBezTo>
                    <a:cubicBezTo>
                      <a:pt x="5629" y="5533"/>
                      <a:pt x="5641" y="5533"/>
                      <a:pt x="5653" y="5535"/>
                    </a:cubicBezTo>
                    <a:cubicBezTo>
                      <a:pt x="5966" y="5572"/>
                      <a:pt x="8473" y="6036"/>
                      <a:pt x="9507" y="6036"/>
                    </a:cubicBezTo>
                    <a:cubicBezTo>
                      <a:pt x="9586" y="6036"/>
                      <a:pt x="9658" y="6033"/>
                      <a:pt x="9718" y="6027"/>
                    </a:cubicBezTo>
                    <a:cubicBezTo>
                      <a:pt x="10564" y="5943"/>
                      <a:pt x="12004" y="1"/>
                      <a:pt x="120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4" name="Google Shape;414;p32"/>
              <p:cNvSpPr/>
              <p:nvPr/>
            </p:nvSpPr>
            <p:spPr>
              <a:xfrm>
                <a:off x="5950379" y="3980858"/>
                <a:ext cx="240080" cy="237205"/>
              </a:xfrm>
              <a:custGeom>
                <a:avLst/>
                <a:gdLst/>
                <a:ahLst/>
                <a:cxnLst/>
                <a:rect l="l" t="t" r="r" b="b"/>
                <a:pathLst>
                  <a:path w="12193" h="12047" extrusionOk="0">
                    <a:moveTo>
                      <a:pt x="11397" y="882"/>
                    </a:moveTo>
                    <a:lnTo>
                      <a:pt x="11397" y="882"/>
                    </a:lnTo>
                    <a:cubicBezTo>
                      <a:pt x="10769" y="3323"/>
                      <a:pt x="9926" y="5837"/>
                      <a:pt x="9538" y="6028"/>
                    </a:cubicBezTo>
                    <a:cubicBezTo>
                      <a:pt x="9485" y="6033"/>
                      <a:pt x="9421" y="6036"/>
                      <a:pt x="9350" y="6036"/>
                    </a:cubicBezTo>
                    <a:cubicBezTo>
                      <a:pt x="8576" y="6036"/>
                      <a:pt x="6826" y="5746"/>
                      <a:pt x="6043" y="5617"/>
                    </a:cubicBezTo>
                    <a:cubicBezTo>
                      <a:pt x="5790" y="5575"/>
                      <a:pt x="5609" y="5545"/>
                      <a:pt x="5536" y="5537"/>
                    </a:cubicBezTo>
                    <a:cubicBezTo>
                      <a:pt x="5513" y="5534"/>
                      <a:pt x="5490" y="5533"/>
                      <a:pt x="5469" y="5533"/>
                    </a:cubicBezTo>
                    <a:cubicBezTo>
                      <a:pt x="5322" y="5533"/>
                      <a:pt x="5220" y="5591"/>
                      <a:pt x="5158" y="5645"/>
                    </a:cubicBezTo>
                    <a:cubicBezTo>
                      <a:pt x="4927" y="5847"/>
                      <a:pt x="4922" y="6201"/>
                      <a:pt x="4908" y="7150"/>
                    </a:cubicBezTo>
                    <a:cubicBezTo>
                      <a:pt x="4904" y="7395"/>
                      <a:pt x="4901" y="7682"/>
                      <a:pt x="4891" y="8015"/>
                    </a:cubicBezTo>
                    <a:cubicBezTo>
                      <a:pt x="4851" y="9547"/>
                      <a:pt x="3937" y="11283"/>
                      <a:pt x="2639" y="11424"/>
                    </a:cubicBezTo>
                    <a:cubicBezTo>
                      <a:pt x="2511" y="11438"/>
                      <a:pt x="2389" y="11444"/>
                      <a:pt x="2273" y="11444"/>
                    </a:cubicBezTo>
                    <a:cubicBezTo>
                      <a:pt x="1768" y="11444"/>
                      <a:pt x="1378" y="11315"/>
                      <a:pt x="1156" y="11069"/>
                    </a:cubicBezTo>
                    <a:cubicBezTo>
                      <a:pt x="916" y="10801"/>
                      <a:pt x="855" y="10388"/>
                      <a:pt x="975" y="9840"/>
                    </a:cubicBezTo>
                    <a:cubicBezTo>
                      <a:pt x="1108" y="9241"/>
                      <a:pt x="1015" y="8164"/>
                      <a:pt x="907" y="6917"/>
                    </a:cubicBezTo>
                    <a:cubicBezTo>
                      <a:pt x="766" y="5281"/>
                      <a:pt x="573" y="3040"/>
                      <a:pt x="1104" y="2626"/>
                    </a:cubicBezTo>
                    <a:cubicBezTo>
                      <a:pt x="1695" y="2165"/>
                      <a:pt x="2558" y="1643"/>
                      <a:pt x="3846" y="1643"/>
                    </a:cubicBezTo>
                    <a:cubicBezTo>
                      <a:pt x="4391" y="1643"/>
                      <a:pt x="5012" y="1738"/>
                      <a:pt x="5722" y="1968"/>
                    </a:cubicBezTo>
                    <a:cubicBezTo>
                      <a:pt x="6109" y="2094"/>
                      <a:pt x="6526" y="2148"/>
                      <a:pt x="6956" y="2148"/>
                    </a:cubicBezTo>
                    <a:cubicBezTo>
                      <a:pt x="8619" y="2148"/>
                      <a:pt x="10464" y="1349"/>
                      <a:pt x="11397" y="882"/>
                    </a:cubicBezTo>
                    <a:close/>
                    <a:moveTo>
                      <a:pt x="11851" y="0"/>
                    </a:moveTo>
                    <a:cubicBezTo>
                      <a:pt x="11801" y="0"/>
                      <a:pt x="11750" y="13"/>
                      <a:pt x="11700" y="42"/>
                    </a:cubicBezTo>
                    <a:cubicBezTo>
                      <a:pt x="11670" y="60"/>
                      <a:pt x="9080" y="1550"/>
                      <a:pt x="6960" y="1550"/>
                    </a:cubicBezTo>
                    <a:cubicBezTo>
                      <a:pt x="6590" y="1550"/>
                      <a:pt x="6234" y="1505"/>
                      <a:pt x="5909" y="1398"/>
                    </a:cubicBezTo>
                    <a:cubicBezTo>
                      <a:pt x="5126" y="1142"/>
                      <a:pt x="4437" y="1039"/>
                      <a:pt x="3831" y="1039"/>
                    </a:cubicBezTo>
                    <a:cubicBezTo>
                      <a:pt x="2382" y="1039"/>
                      <a:pt x="1404" y="1631"/>
                      <a:pt x="736" y="2152"/>
                    </a:cubicBezTo>
                    <a:cubicBezTo>
                      <a:pt x="0" y="2724"/>
                      <a:pt x="89" y="4431"/>
                      <a:pt x="309" y="6969"/>
                    </a:cubicBezTo>
                    <a:cubicBezTo>
                      <a:pt x="408" y="8117"/>
                      <a:pt x="501" y="9202"/>
                      <a:pt x="389" y="9711"/>
                    </a:cubicBezTo>
                    <a:cubicBezTo>
                      <a:pt x="184" y="10640"/>
                      <a:pt x="451" y="11181"/>
                      <a:pt x="709" y="11470"/>
                    </a:cubicBezTo>
                    <a:cubicBezTo>
                      <a:pt x="1051" y="11851"/>
                      <a:pt x="1583" y="12046"/>
                      <a:pt x="2266" y="12046"/>
                    </a:cubicBezTo>
                    <a:cubicBezTo>
                      <a:pt x="2412" y="12045"/>
                      <a:pt x="2558" y="12037"/>
                      <a:pt x="2704" y="12021"/>
                    </a:cubicBezTo>
                    <a:cubicBezTo>
                      <a:pt x="4366" y="11840"/>
                      <a:pt x="5446" y="9809"/>
                      <a:pt x="5492" y="8031"/>
                    </a:cubicBezTo>
                    <a:cubicBezTo>
                      <a:pt x="5501" y="7697"/>
                      <a:pt x="5505" y="7408"/>
                      <a:pt x="5509" y="7159"/>
                    </a:cubicBezTo>
                    <a:cubicBezTo>
                      <a:pt x="5515" y="6714"/>
                      <a:pt x="5521" y="6321"/>
                      <a:pt x="5553" y="6147"/>
                    </a:cubicBezTo>
                    <a:cubicBezTo>
                      <a:pt x="5642" y="6161"/>
                      <a:pt x="5777" y="6183"/>
                      <a:pt x="5944" y="6211"/>
                    </a:cubicBezTo>
                    <a:cubicBezTo>
                      <a:pt x="7309" y="6437"/>
                      <a:pt x="8650" y="6637"/>
                      <a:pt x="9368" y="6637"/>
                    </a:cubicBezTo>
                    <a:cubicBezTo>
                      <a:pt x="9453" y="6637"/>
                      <a:pt x="9529" y="6634"/>
                      <a:pt x="9596" y="6628"/>
                    </a:cubicBezTo>
                    <a:cubicBezTo>
                      <a:pt x="10470" y="6541"/>
                      <a:pt x="11463" y="3179"/>
                      <a:pt x="12144" y="372"/>
                    </a:cubicBezTo>
                    <a:cubicBezTo>
                      <a:pt x="12192" y="171"/>
                      <a:pt x="12033" y="0"/>
                      <a:pt x="1185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5" name="Google Shape;415;p32"/>
              <p:cNvSpPr/>
              <p:nvPr/>
            </p:nvSpPr>
            <p:spPr>
              <a:xfrm>
                <a:off x="6193196" y="3960558"/>
                <a:ext cx="190264" cy="261897"/>
              </a:xfrm>
              <a:custGeom>
                <a:avLst/>
                <a:gdLst/>
                <a:ahLst/>
                <a:cxnLst/>
                <a:rect l="l" t="t" r="r" b="b"/>
                <a:pathLst>
                  <a:path w="9663" h="13301" extrusionOk="0">
                    <a:moveTo>
                      <a:pt x="7148" y="1"/>
                    </a:moveTo>
                    <a:cubicBezTo>
                      <a:pt x="6327" y="1"/>
                      <a:pt x="5415" y="557"/>
                      <a:pt x="4637" y="1636"/>
                    </a:cubicBezTo>
                    <a:cubicBezTo>
                      <a:pt x="4049" y="2451"/>
                      <a:pt x="1376" y="6237"/>
                      <a:pt x="528" y="9296"/>
                    </a:cubicBezTo>
                    <a:cubicBezTo>
                      <a:pt x="0" y="11198"/>
                      <a:pt x="179" y="12820"/>
                      <a:pt x="2008" y="13269"/>
                    </a:cubicBezTo>
                    <a:cubicBezTo>
                      <a:pt x="2093" y="13290"/>
                      <a:pt x="2176" y="13300"/>
                      <a:pt x="2258" y="13300"/>
                    </a:cubicBezTo>
                    <a:cubicBezTo>
                      <a:pt x="3180" y="13300"/>
                      <a:pt x="3905" y="12056"/>
                      <a:pt x="4394" y="11426"/>
                    </a:cubicBezTo>
                    <a:cubicBezTo>
                      <a:pt x="5724" y="9712"/>
                      <a:pt x="6692" y="7707"/>
                      <a:pt x="7763" y="5786"/>
                    </a:cubicBezTo>
                    <a:cubicBezTo>
                      <a:pt x="8365" y="4704"/>
                      <a:pt x="9662" y="2769"/>
                      <a:pt x="8930" y="1282"/>
                    </a:cubicBezTo>
                    <a:cubicBezTo>
                      <a:pt x="8504" y="420"/>
                      <a:pt x="7861" y="1"/>
                      <a:pt x="71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6" name="Google Shape;416;p32"/>
              <p:cNvSpPr/>
              <p:nvPr/>
            </p:nvSpPr>
            <p:spPr>
              <a:xfrm>
                <a:off x="6190302" y="3954631"/>
                <a:ext cx="198377" cy="273750"/>
              </a:xfrm>
              <a:custGeom>
                <a:avLst/>
                <a:gdLst/>
                <a:ahLst/>
                <a:cxnLst/>
                <a:rect l="l" t="t" r="r" b="b"/>
                <a:pathLst>
                  <a:path w="10075" h="13903" extrusionOk="0">
                    <a:moveTo>
                      <a:pt x="7286" y="601"/>
                    </a:moveTo>
                    <a:cubicBezTo>
                      <a:pt x="7330" y="601"/>
                      <a:pt x="7373" y="603"/>
                      <a:pt x="7417" y="606"/>
                    </a:cubicBezTo>
                    <a:cubicBezTo>
                      <a:pt x="7992" y="655"/>
                      <a:pt x="8472" y="1038"/>
                      <a:pt x="8806" y="1716"/>
                    </a:cubicBezTo>
                    <a:cubicBezTo>
                      <a:pt x="9393" y="2907"/>
                      <a:pt x="8467" y="4514"/>
                      <a:pt x="7854" y="5578"/>
                    </a:cubicBezTo>
                    <a:cubicBezTo>
                      <a:pt x="7779" y="5707"/>
                      <a:pt x="7709" y="5828"/>
                      <a:pt x="7647" y="5940"/>
                    </a:cubicBezTo>
                    <a:cubicBezTo>
                      <a:pt x="7410" y="6366"/>
                      <a:pt x="7178" y="6796"/>
                      <a:pt x="6946" y="7226"/>
                    </a:cubicBezTo>
                    <a:cubicBezTo>
                      <a:pt x="6149" y="8701"/>
                      <a:pt x="5325" y="10227"/>
                      <a:pt x="4304" y="11543"/>
                    </a:cubicBezTo>
                    <a:cubicBezTo>
                      <a:pt x="4225" y="11645"/>
                      <a:pt x="4138" y="11763"/>
                      <a:pt x="4047" y="11890"/>
                    </a:cubicBezTo>
                    <a:cubicBezTo>
                      <a:pt x="3610" y="12494"/>
                      <a:pt x="3025" y="13299"/>
                      <a:pt x="2397" y="13299"/>
                    </a:cubicBezTo>
                    <a:cubicBezTo>
                      <a:pt x="2340" y="13299"/>
                      <a:pt x="2283" y="13293"/>
                      <a:pt x="2226" y="13279"/>
                    </a:cubicBezTo>
                    <a:cubicBezTo>
                      <a:pt x="1639" y="13134"/>
                      <a:pt x="1236" y="12861"/>
                      <a:pt x="992" y="12446"/>
                    </a:cubicBezTo>
                    <a:cubicBezTo>
                      <a:pt x="634" y="11835"/>
                      <a:pt x="625" y="10904"/>
                      <a:pt x="964" y="9677"/>
                    </a:cubicBezTo>
                    <a:cubicBezTo>
                      <a:pt x="1769" y="6773"/>
                      <a:pt x="4278" y="3152"/>
                      <a:pt x="5028" y="2112"/>
                    </a:cubicBezTo>
                    <a:cubicBezTo>
                      <a:pt x="5723" y="1146"/>
                      <a:pt x="6537" y="601"/>
                      <a:pt x="7286" y="601"/>
                    </a:cubicBezTo>
                    <a:close/>
                    <a:moveTo>
                      <a:pt x="7294" y="1"/>
                    </a:moveTo>
                    <a:cubicBezTo>
                      <a:pt x="6346" y="1"/>
                      <a:pt x="5353" y="632"/>
                      <a:pt x="4540" y="1761"/>
                    </a:cubicBezTo>
                    <a:cubicBezTo>
                      <a:pt x="3775" y="2821"/>
                      <a:pt x="1218" y="6516"/>
                      <a:pt x="386" y="9517"/>
                    </a:cubicBezTo>
                    <a:cubicBezTo>
                      <a:pt x="0" y="10905"/>
                      <a:pt x="30" y="11992"/>
                      <a:pt x="473" y="12749"/>
                    </a:cubicBezTo>
                    <a:cubicBezTo>
                      <a:pt x="798" y="13305"/>
                      <a:pt x="1340" y="13679"/>
                      <a:pt x="2082" y="13862"/>
                    </a:cubicBezTo>
                    <a:cubicBezTo>
                      <a:pt x="2188" y="13888"/>
                      <a:pt x="2297" y="13902"/>
                      <a:pt x="2406" y="13902"/>
                    </a:cubicBezTo>
                    <a:cubicBezTo>
                      <a:pt x="3334" y="13902"/>
                      <a:pt x="4046" y="12917"/>
                      <a:pt x="4534" y="12242"/>
                    </a:cubicBezTo>
                    <a:cubicBezTo>
                      <a:pt x="4622" y="12122"/>
                      <a:pt x="4703" y="12009"/>
                      <a:pt x="4779" y="11912"/>
                    </a:cubicBezTo>
                    <a:cubicBezTo>
                      <a:pt x="5830" y="10556"/>
                      <a:pt x="6666" y="9008"/>
                      <a:pt x="7475" y="7512"/>
                    </a:cubicBezTo>
                    <a:cubicBezTo>
                      <a:pt x="7705" y="7084"/>
                      <a:pt x="7936" y="6656"/>
                      <a:pt x="8172" y="6232"/>
                    </a:cubicBezTo>
                    <a:lnTo>
                      <a:pt x="8375" y="5878"/>
                    </a:lnTo>
                    <a:cubicBezTo>
                      <a:pt x="9052" y="4704"/>
                      <a:pt x="10075" y="2929"/>
                      <a:pt x="9346" y="1451"/>
                    </a:cubicBezTo>
                    <a:cubicBezTo>
                      <a:pt x="8919" y="586"/>
                      <a:pt x="8253" y="73"/>
                      <a:pt x="7466" y="8"/>
                    </a:cubicBezTo>
                    <a:cubicBezTo>
                      <a:pt x="7409" y="3"/>
                      <a:pt x="7352" y="1"/>
                      <a:pt x="729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7" name="Google Shape;417;p32"/>
              <p:cNvSpPr/>
              <p:nvPr/>
            </p:nvSpPr>
            <p:spPr>
              <a:xfrm>
                <a:off x="6089568" y="3937697"/>
                <a:ext cx="190264" cy="261897"/>
              </a:xfrm>
              <a:custGeom>
                <a:avLst/>
                <a:gdLst/>
                <a:ahLst/>
                <a:cxnLst/>
                <a:rect l="l" t="t" r="r" b="b"/>
                <a:pathLst>
                  <a:path w="9663" h="13301" extrusionOk="0">
                    <a:moveTo>
                      <a:pt x="7147" y="0"/>
                    </a:moveTo>
                    <a:cubicBezTo>
                      <a:pt x="6326" y="0"/>
                      <a:pt x="5413" y="556"/>
                      <a:pt x="4636" y="1635"/>
                    </a:cubicBezTo>
                    <a:cubicBezTo>
                      <a:pt x="4049" y="2451"/>
                      <a:pt x="1376" y="6238"/>
                      <a:pt x="528" y="9295"/>
                    </a:cubicBezTo>
                    <a:cubicBezTo>
                      <a:pt x="0" y="11198"/>
                      <a:pt x="179" y="12819"/>
                      <a:pt x="2006" y="13270"/>
                    </a:cubicBezTo>
                    <a:cubicBezTo>
                      <a:pt x="2091" y="13290"/>
                      <a:pt x="2175" y="13300"/>
                      <a:pt x="2257" y="13300"/>
                    </a:cubicBezTo>
                    <a:cubicBezTo>
                      <a:pt x="3180" y="13300"/>
                      <a:pt x="3905" y="12055"/>
                      <a:pt x="4394" y="11425"/>
                    </a:cubicBezTo>
                    <a:cubicBezTo>
                      <a:pt x="5723" y="9713"/>
                      <a:pt x="6691" y="7708"/>
                      <a:pt x="7763" y="5785"/>
                    </a:cubicBezTo>
                    <a:cubicBezTo>
                      <a:pt x="8365" y="4704"/>
                      <a:pt x="9662" y="2769"/>
                      <a:pt x="8928" y="1281"/>
                    </a:cubicBezTo>
                    <a:cubicBezTo>
                      <a:pt x="8503" y="420"/>
                      <a:pt x="7860" y="0"/>
                      <a:pt x="71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8" name="Google Shape;418;p32"/>
              <p:cNvSpPr/>
              <p:nvPr/>
            </p:nvSpPr>
            <p:spPr>
              <a:xfrm>
                <a:off x="6086674" y="3931790"/>
                <a:ext cx="198357" cy="273730"/>
              </a:xfrm>
              <a:custGeom>
                <a:avLst/>
                <a:gdLst/>
                <a:ahLst/>
                <a:cxnLst/>
                <a:rect l="l" t="t" r="r" b="b"/>
                <a:pathLst>
                  <a:path w="10074" h="13902" extrusionOk="0">
                    <a:moveTo>
                      <a:pt x="7284" y="600"/>
                    </a:moveTo>
                    <a:cubicBezTo>
                      <a:pt x="7328" y="600"/>
                      <a:pt x="7373" y="602"/>
                      <a:pt x="7417" y="606"/>
                    </a:cubicBezTo>
                    <a:cubicBezTo>
                      <a:pt x="7992" y="654"/>
                      <a:pt x="8472" y="1037"/>
                      <a:pt x="8806" y="1715"/>
                    </a:cubicBezTo>
                    <a:cubicBezTo>
                      <a:pt x="9393" y="2906"/>
                      <a:pt x="8467" y="4514"/>
                      <a:pt x="7854" y="5577"/>
                    </a:cubicBezTo>
                    <a:cubicBezTo>
                      <a:pt x="7779" y="5706"/>
                      <a:pt x="7709" y="5827"/>
                      <a:pt x="7647" y="5940"/>
                    </a:cubicBezTo>
                    <a:cubicBezTo>
                      <a:pt x="7409" y="6366"/>
                      <a:pt x="7177" y="6796"/>
                      <a:pt x="6945" y="7226"/>
                    </a:cubicBezTo>
                    <a:cubicBezTo>
                      <a:pt x="6148" y="8701"/>
                      <a:pt x="5324" y="10226"/>
                      <a:pt x="4304" y="11542"/>
                    </a:cubicBezTo>
                    <a:cubicBezTo>
                      <a:pt x="4225" y="11644"/>
                      <a:pt x="4138" y="11763"/>
                      <a:pt x="4047" y="11890"/>
                    </a:cubicBezTo>
                    <a:cubicBezTo>
                      <a:pt x="3611" y="12493"/>
                      <a:pt x="3028" y="13299"/>
                      <a:pt x="2398" y="13299"/>
                    </a:cubicBezTo>
                    <a:cubicBezTo>
                      <a:pt x="2341" y="13299"/>
                      <a:pt x="2283" y="13292"/>
                      <a:pt x="2226" y="13278"/>
                    </a:cubicBezTo>
                    <a:cubicBezTo>
                      <a:pt x="1639" y="13135"/>
                      <a:pt x="1235" y="12862"/>
                      <a:pt x="991" y="12446"/>
                    </a:cubicBezTo>
                    <a:cubicBezTo>
                      <a:pt x="633" y="11834"/>
                      <a:pt x="624" y="10903"/>
                      <a:pt x="964" y="9676"/>
                    </a:cubicBezTo>
                    <a:cubicBezTo>
                      <a:pt x="1769" y="6772"/>
                      <a:pt x="4278" y="3151"/>
                      <a:pt x="5027" y="2111"/>
                    </a:cubicBezTo>
                    <a:cubicBezTo>
                      <a:pt x="5722" y="1147"/>
                      <a:pt x="6531" y="600"/>
                      <a:pt x="7284" y="600"/>
                    </a:cubicBezTo>
                    <a:close/>
                    <a:moveTo>
                      <a:pt x="7283" y="0"/>
                    </a:moveTo>
                    <a:cubicBezTo>
                      <a:pt x="6342" y="0"/>
                      <a:pt x="5349" y="636"/>
                      <a:pt x="4540" y="1761"/>
                    </a:cubicBezTo>
                    <a:cubicBezTo>
                      <a:pt x="3775" y="2821"/>
                      <a:pt x="1217" y="6516"/>
                      <a:pt x="386" y="9516"/>
                    </a:cubicBezTo>
                    <a:cubicBezTo>
                      <a:pt x="0" y="10904"/>
                      <a:pt x="30" y="11992"/>
                      <a:pt x="473" y="12749"/>
                    </a:cubicBezTo>
                    <a:cubicBezTo>
                      <a:pt x="798" y="13305"/>
                      <a:pt x="1340" y="13680"/>
                      <a:pt x="2082" y="13861"/>
                    </a:cubicBezTo>
                    <a:cubicBezTo>
                      <a:pt x="2188" y="13887"/>
                      <a:pt x="2297" y="13902"/>
                      <a:pt x="2406" y="13902"/>
                    </a:cubicBezTo>
                    <a:cubicBezTo>
                      <a:pt x="3333" y="13902"/>
                      <a:pt x="4046" y="12916"/>
                      <a:pt x="4534" y="12243"/>
                    </a:cubicBezTo>
                    <a:cubicBezTo>
                      <a:pt x="4622" y="12122"/>
                      <a:pt x="4703" y="12009"/>
                      <a:pt x="4778" y="11911"/>
                    </a:cubicBezTo>
                    <a:cubicBezTo>
                      <a:pt x="5829" y="10557"/>
                      <a:pt x="6665" y="9010"/>
                      <a:pt x="7473" y="7512"/>
                    </a:cubicBezTo>
                    <a:cubicBezTo>
                      <a:pt x="7705" y="7084"/>
                      <a:pt x="7935" y="6657"/>
                      <a:pt x="8172" y="6233"/>
                    </a:cubicBezTo>
                    <a:lnTo>
                      <a:pt x="8375" y="5877"/>
                    </a:lnTo>
                    <a:cubicBezTo>
                      <a:pt x="9052" y="4702"/>
                      <a:pt x="10074" y="2928"/>
                      <a:pt x="9346" y="1449"/>
                    </a:cubicBezTo>
                    <a:cubicBezTo>
                      <a:pt x="8919" y="584"/>
                      <a:pt x="8251" y="72"/>
                      <a:pt x="7466" y="8"/>
                    </a:cubicBezTo>
                    <a:cubicBezTo>
                      <a:pt x="7405" y="3"/>
                      <a:pt x="7344" y="0"/>
                      <a:pt x="728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9" name="Google Shape;419;p32"/>
              <p:cNvSpPr/>
              <p:nvPr/>
            </p:nvSpPr>
            <p:spPr>
              <a:xfrm>
                <a:off x="4933785" y="3759444"/>
                <a:ext cx="1341007" cy="970638"/>
              </a:xfrm>
              <a:custGeom>
                <a:avLst/>
                <a:gdLst/>
                <a:ahLst/>
                <a:cxnLst/>
                <a:rect l="l" t="t" r="r" b="b"/>
                <a:pathLst>
                  <a:path w="68106" h="49296" extrusionOk="0">
                    <a:moveTo>
                      <a:pt x="0" y="0"/>
                    </a:moveTo>
                    <a:lnTo>
                      <a:pt x="10704" y="29265"/>
                    </a:lnTo>
                    <a:lnTo>
                      <a:pt x="68105" y="49295"/>
                    </a:lnTo>
                    <a:lnTo>
                      <a:pt x="64816" y="21342"/>
                    </a:lnTo>
                    <a:lnTo>
                      <a:pt x="0" y="0"/>
                    </a:ln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0" name="Google Shape;420;p32"/>
              <p:cNvSpPr/>
              <p:nvPr/>
            </p:nvSpPr>
            <p:spPr>
              <a:xfrm>
                <a:off x="4927444" y="3753517"/>
                <a:ext cx="1353609" cy="982492"/>
              </a:xfrm>
              <a:custGeom>
                <a:avLst/>
                <a:gdLst/>
                <a:ahLst/>
                <a:cxnLst/>
                <a:rect l="l" t="t" r="r" b="b"/>
                <a:pathLst>
                  <a:path w="68746" h="49898" extrusionOk="0">
                    <a:moveTo>
                      <a:pt x="818" y="780"/>
                    </a:moveTo>
                    <a:lnTo>
                      <a:pt x="64862" y="21868"/>
                    </a:lnTo>
                    <a:lnTo>
                      <a:pt x="68073" y="49154"/>
                    </a:lnTo>
                    <a:lnTo>
                      <a:pt x="11260" y="29329"/>
                    </a:lnTo>
                    <a:lnTo>
                      <a:pt x="818" y="780"/>
                    </a:lnTo>
                    <a:close/>
                    <a:moveTo>
                      <a:pt x="320" y="1"/>
                    </a:moveTo>
                    <a:cubicBezTo>
                      <a:pt x="240" y="1"/>
                      <a:pt x="163" y="33"/>
                      <a:pt x="106" y="93"/>
                    </a:cubicBezTo>
                    <a:cubicBezTo>
                      <a:pt x="27" y="176"/>
                      <a:pt x="1" y="297"/>
                      <a:pt x="40" y="404"/>
                    </a:cubicBezTo>
                    <a:lnTo>
                      <a:pt x="10744" y="29670"/>
                    </a:lnTo>
                    <a:cubicBezTo>
                      <a:pt x="10775" y="29754"/>
                      <a:pt x="10842" y="29821"/>
                      <a:pt x="10928" y="29849"/>
                    </a:cubicBezTo>
                    <a:lnTo>
                      <a:pt x="68327" y="49881"/>
                    </a:lnTo>
                    <a:cubicBezTo>
                      <a:pt x="68359" y="49891"/>
                      <a:pt x="68393" y="49897"/>
                      <a:pt x="68427" y="49897"/>
                    </a:cubicBezTo>
                    <a:cubicBezTo>
                      <a:pt x="68607" y="49897"/>
                      <a:pt x="68746" y="49740"/>
                      <a:pt x="68726" y="49562"/>
                    </a:cubicBezTo>
                    <a:lnTo>
                      <a:pt x="65437" y="21609"/>
                    </a:lnTo>
                    <a:cubicBezTo>
                      <a:pt x="65424" y="21493"/>
                      <a:pt x="65343" y="21394"/>
                      <a:pt x="65233" y="21359"/>
                    </a:cubicBezTo>
                    <a:lnTo>
                      <a:pt x="417" y="17"/>
                    </a:lnTo>
                    <a:cubicBezTo>
                      <a:pt x="385" y="6"/>
                      <a:pt x="352" y="1"/>
                      <a:pt x="32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21" name="Google Shape;421;p32"/>
            <p:cNvGrpSpPr/>
            <p:nvPr/>
          </p:nvGrpSpPr>
          <p:grpSpPr>
            <a:xfrm>
              <a:off x="4866130" y="1140950"/>
              <a:ext cx="3577378" cy="3177375"/>
              <a:chOff x="4866130" y="1140950"/>
              <a:chExt cx="3577378" cy="3177375"/>
            </a:xfrm>
          </p:grpSpPr>
          <p:grpSp>
            <p:nvGrpSpPr>
              <p:cNvPr id="422" name="Google Shape;422;p32"/>
              <p:cNvGrpSpPr/>
              <p:nvPr/>
            </p:nvGrpSpPr>
            <p:grpSpPr>
              <a:xfrm>
                <a:off x="7218455" y="3425403"/>
                <a:ext cx="627776" cy="773482"/>
                <a:chOff x="7218455" y="3425403"/>
                <a:chExt cx="627776" cy="773482"/>
              </a:xfrm>
            </p:grpSpPr>
            <p:sp>
              <p:nvSpPr>
                <p:cNvPr id="423" name="Google Shape;423;p32"/>
                <p:cNvSpPr/>
                <p:nvPr/>
              </p:nvSpPr>
              <p:spPr>
                <a:xfrm>
                  <a:off x="7474976" y="3425403"/>
                  <a:ext cx="371255" cy="11873"/>
                </a:xfrm>
                <a:custGeom>
                  <a:avLst/>
                  <a:gdLst/>
                  <a:ahLst/>
                  <a:cxnLst/>
                  <a:rect l="l" t="t" r="r" b="b"/>
                  <a:pathLst>
                    <a:path w="18855" h="603" extrusionOk="0">
                      <a:moveTo>
                        <a:pt x="301" y="1"/>
                      </a:moveTo>
                      <a:cubicBezTo>
                        <a:pt x="136" y="1"/>
                        <a:pt x="1" y="135"/>
                        <a:pt x="1" y="302"/>
                      </a:cubicBezTo>
                      <a:cubicBezTo>
                        <a:pt x="1" y="468"/>
                        <a:pt x="136" y="602"/>
                        <a:pt x="301" y="602"/>
                      </a:cubicBezTo>
                      <a:cubicBezTo>
                        <a:pt x="303" y="602"/>
                        <a:pt x="305" y="602"/>
                        <a:pt x="308" y="602"/>
                      </a:cubicBezTo>
                      <a:lnTo>
                        <a:pt x="18548" y="602"/>
                      </a:lnTo>
                      <a:cubicBezTo>
                        <a:pt x="18550" y="602"/>
                        <a:pt x="18552" y="602"/>
                        <a:pt x="18554" y="602"/>
                      </a:cubicBezTo>
                      <a:cubicBezTo>
                        <a:pt x="18720" y="602"/>
                        <a:pt x="18855" y="468"/>
                        <a:pt x="18855" y="302"/>
                      </a:cubicBezTo>
                      <a:cubicBezTo>
                        <a:pt x="18855" y="135"/>
                        <a:pt x="18720" y="1"/>
                        <a:pt x="18554" y="1"/>
                      </a:cubicBezTo>
                      <a:cubicBezTo>
                        <a:pt x="18552" y="1"/>
                        <a:pt x="18550" y="1"/>
                        <a:pt x="18548" y="1"/>
                      </a:cubicBezTo>
                      <a:lnTo>
                        <a:pt x="308" y="1"/>
                      </a:lnTo>
                      <a:cubicBezTo>
                        <a:pt x="305"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4" name="Google Shape;424;p32"/>
                <p:cNvSpPr/>
                <p:nvPr/>
              </p:nvSpPr>
              <p:spPr>
                <a:xfrm>
                  <a:off x="7218455" y="3425403"/>
                  <a:ext cx="137279" cy="11873"/>
                </a:xfrm>
                <a:custGeom>
                  <a:avLst/>
                  <a:gdLst/>
                  <a:ahLst/>
                  <a:cxnLst/>
                  <a:rect l="l" t="t" r="r" b="b"/>
                  <a:pathLst>
                    <a:path w="6972" h="603" extrusionOk="0">
                      <a:moveTo>
                        <a:pt x="301" y="1"/>
                      </a:moveTo>
                      <a:cubicBezTo>
                        <a:pt x="136" y="1"/>
                        <a:pt x="1" y="135"/>
                        <a:pt x="1" y="302"/>
                      </a:cubicBezTo>
                      <a:cubicBezTo>
                        <a:pt x="1" y="468"/>
                        <a:pt x="136" y="602"/>
                        <a:pt x="301" y="602"/>
                      </a:cubicBezTo>
                      <a:cubicBezTo>
                        <a:pt x="303" y="602"/>
                        <a:pt x="306" y="602"/>
                        <a:pt x="308" y="602"/>
                      </a:cubicBezTo>
                      <a:lnTo>
                        <a:pt x="6677" y="602"/>
                      </a:lnTo>
                      <a:cubicBezTo>
                        <a:pt x="6841" y="599"/>
                        <a:pt x="6971" y="465"/>
                        <a:pt x="6971" y="302"/>
                      </a:cubicBezTo>
                      <a:cubicBezTo>
                        <a:pt x="6971" y="139"/>
                        <a:pt x="6841" y="5"/>
                        <a:pt x="6677" y="1"/>
                      </a:cubicBezTo>
                      <a:lnTo>
                        <a:pt x="308" y="1"/>
                      </a:lnTo>
                      <a:cubicBezTo>
                        <a:pt x="306"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5" name="Google Shape;425;p32"/>
                <p:cNvSpPr/>
                <p:nvPr/>
              </p:nvSpPr>
              <p:spPr>
                <a:xfrm>
                  <a:off x="7771389" y="3490912"/>
                  <a:ext cx="74842" cy="11873"/>
                </a:xfrm>
                <a:custGeom>
                  <a:avLst/>
                  <a:gdLst/>
                  <a:ahLst/>
                  <a:cxnLst/>
                  <a:rect l="l" t="t" r="r" b="b"/>
                  <a:pathLst>
                    <a:path w="3801" h="603" extrusionOk="0">
                      <a:moveTo>
                        <a:pt x="302" y="1"/>
                      </a:moveTo>
                      <a:cubicBezTo>
                        <a:pt x="136" y="1"/>
                        <a:pt x="1" y="135"/>
                        <a:pt x="1" y="301"/>
                      </a:cubicBezTo>
                      <a:cubicBezTo>
                        <a:pt x="1" y="468"/>
                        <a:pt x="136" y="602"/>
                        <a:pt x="302" y="602"/>
                      </a:cubicBezTo>
                      <a:cubicBezTo>
                        <a:pt x="305" y="602"/>
                        <a:pt x="307" y="602"/>
                        <a:pt x="309" y="602"/>
                      </a:cubicBezTo>
                      <a:lnTo>
                        <a:pt x="3494" y="602"/>
                      </a:lnTo>
                      <a:cubicBezTo>
                        <a:pt x="3496" y="602"/>
                        <a:pt x="3498" y="602"/>
                        <a:pt x="3500" y="602"/>
                      </a:cubicBezTo>
                      <a:cubicBezTo>
                        <a:pt x="3666" y="602"/>
                        <a:pt x="3801" y="468"/>
                        <a:pt x="3801" y="301"/>
                      </a:cubicBezTo>
                      <a:cubicBezTo>
                        <a:pt x="3801" y="135"/>
                        <a:pt x="3666" y="1"/>
                        <a:pt x="3500" y="1"/>
                      </a:cubicBezTo>
                      <a:cubicBezTo>
                        <a:pt x="3498" y="1"/>
                        <a:pt x="3496" y="1"/>
                        <a:pt x="3494" y="1"/>
                      </a:cubicBezTo>
                      <a:lnTo>
                        <a:pt x="309" y="1"/>
                      </a:lnTo>
                      <a:cubicBezTo>
                        <a:pt x="307" y="1"/>
                        <a:pt x="305" y="1"/>
                        <a:pt x="30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6" name="Google Shape;426;p32"/>
                <p:cNvSpPr/>
                <p:nvPr/>
              </p:nvSpPr>
              <p:spPr>
                <a:xfrm>
                  <a:off x="7594672" y="3490912"/>
                  <a:ext cx="137535" cy="11873"/>
                </a:xfrm>
                <a:custGeom>
                  <a:avLst/>
                  <a:gdLst/>
                  <a:ahLst/>
                  <a:cxnLst/>
                  <a:rect l="l" t="t" r="r" b="b"/>
                  <a:pathLst>
                    <a:path w="6985" h="603" extrusionOk="0">
                      <a:moveTo>
                        <a:pt x="302" y="1"/>
                      </a:moveTo>
                      <a:cubicBezTo>
                        <a:pt x="136" y="1"/>
                        <a:pt x="0" y="135"/>
                        <a:pt x="0" y="301"/>
                      </a:cubicBezTo>
                      <a:cubicBezTo>
                        <a:pt x="0" y="468"/>
                        <a:pt x="136" y="602"/>
                        <a:pt x="302" y="602"/>
                      </a:cubicBezTo>
                      <a:cubicBezTo>
                        <a:pt x="304" y="602"/>
                        <a:pt x="306" y="602"/>
                        <a:pt x="309" y="602"/>
                      </a:cubicBezTo>
                      <a:lnTo>
                        <a:pt x="6678" y="602"/>
                      </a:lnTo>
                      <a:cubicBezTo>
                        <a:pt x="6680" y="602"/>
                        <a:pt x="6682" y="602"/>
                        <a:pt x="6684" y="602"/>
                      </a:cubicBezTo>
                      <a:cubicBezTo>
                        <a:pt x="6850" y="602"/>
                        <a:pt x="6985" y="468"/>
                        <a:pt x="6985" y="301"/>
                      </a:cubicBezTo>
                      <a:cubicBezTo>
                        <a:pt x="6985" y="135"/>
                        <a:pt x="6850" y="1"/>
                        <a:pt x="6684" y="1"/>
                      </a:cubicBezTo>
                      <a:cubicBezTo>
                        <a:pt x="6682" y="1"/>
                        <a:pt x="6680" y="1"/>
                        <a:pt x="6678" y="1"/>
                      </a:cubicBezTo>
                      <a:lnTo>
                        <a:pt x="309" y="1"/>
                      </a:lnTo>
                      <a:cubicBezTo>
                        <a:pt x="306" y="1"/>
                        <a:pt x="304" y="1"/>
                        <a:pt x="30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7" name="Google Shape;427;p32"/>
                <p:cNvSpPr/>
                <p:nvPr/>
              </p:nvSpPr>
              <p:spPr>
                <a:xfrm>
                  <a:off x="7218455" y="3490912"/>
                  <a:ext cx="302576" cy="11873"/>
                </a:xfrm>
                <a:custGeom>
                  <a:avLst/>
                  <a:gdLst/>
                  <a:ahLst/>
                  <a:cxnLst/>
                  <a:rect l="l" t="t" r="r" b="b"/>
                  <a:pathLst>
                    <a:path w="15367" h="603" extrusionOk="0">
                      <a:moveTo>
                        <a:pt x="301" y="1"/>
                      </a:moveTo>
                      <a:cubicBezTo>
                        <a:pt x="136" y="1"/>
                        <a:pt x="1" y="135"/>
                        <a:pt x="1" y="301"/>
                      </a:cubicBezTo>
                      <a:cubicBezTo>
                        <a:pt x="1" y="468"/>
                        <a:pt x="136" y="602"/>
                        <a:pt x="301" y="602"/>
                      </a:cubicBezTo>
                      <a:cubicBezTo>
                        <a:pt x="303" y="602"/>
                        <a:pt x="306" y="602"/>
                        <a:pt x="308" y="602"/>
                      </a:cubicBezTo>
                      <a:lnTo>
                        <a:pt x="15073" y="602"/>
                      </a:lnTo>
                      <a:cubicBezTo>
                        <a:pt x="15236" y="599"/>
                        <a:pt x="15367" y="465"/>
                        <a:pt x="15367" y="301"/>
                      </a:cubicBezTo>
                      <a:cubicBezTo>
                        <a:pt x="15367" y="138"/>
                        <a:pt x="15236" y="5"/>
                        <a:pt x="15073" y="1"/>
                      </a:cubicBezTo>
                      <a:lnTo>
                        <a:pt x="308" y="1"/>
                      </a:lnTo>
                      <a:cubicBezTo>
                        <a:pt x="306"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8" name="Google Shape;428;p32"/>
                <p:cNvSpPr/>
                <p:nvPr/>
              </p:nvSpPr>
              <p:spPr>
                <a:xfrm>
                  <a:off x="7514868" y="3556420"/>
                  <a:ext cx="331363" cy="11873"/>
                </a:xfrm>
                <a:custGeom>
                  <a:avLst/>
                  <a:gdLst/>
                  <a:ahLst/>
                  <a:cxnLst/>
                  <a:rect l="l" t="t" r="r" b="b"/>
                  <a:pathLst>
                    <a:path w="16829" h="603" extrusionOk="0">
                      <a:moveTo>
                        <a:pt x="300" y="1"/>
                      </a:moveTo>
                      <a:cubicBezTo>
                        <a:pt x="135" y="1"/>
                        <a:pt x="1" y="135"/>
                        <a:pt x="1" y="301"/>
                      </a:cubicBezTo>
                      <a:cubicBezTo>
                        <a:pt x="1" y="467"/>
                        <a:pt x="136" y="602"/>
                        <a:pt x="303" y="602"/>
                      </a:cubicBezTo>
                      <a:cubicBezTo>
                        <a:pt x="305" y="602"/>
                        <a:pt x="307" y="602"/>
                        <a:pt x="309" y="602"/>
                      </a:cubicBezTo>
                      <a:lnTo>
                        <a:pt x="16522" y="602"/>
                      </a:lnTo>
                      <a:cubicBezTo>
                        <a:pt x="16524" y="602"/>
                        <a:pt x="16526" y="602"/>
                        <a:pt x="16528" y="602"/>
                      </a:cubicBezTo>
                      <a:cubicBezTo>
                        <a:pt x="16694" y="602"/>
                        <a:pt x="16829" y="467"/>
                        <a:pt x="16829" y="301"/>
                      </a:cubicBezTo>
                      <a:cubicBezTo>
                        <a:pt x="16829" y="135"/>
                        <a:pt x="16695" y="1"/>
                        <a:pt x="16530" y="1"/>
                      </a:cubicBezTo>
                      <a:cubicBezTo>
                        <a:pt x="16527" y="1"/>
                        <a:pt x="16524" y="1"/>
                        <a:pt x="16522" y="1"/>
                      </a:cubicBezTo>
                      <a:lnTo>
                        <a:pt x="309" y="1"/>
                      </a:lnTo>
                      <a:cubicBezTo>
                        <a:pt x="306" y="1"/>
                        <a:pt x="303" y="1"/>
                        <a:pt x="30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9" name="Google Shape;429;p32"/>
                <p:cNvSpPr/>
                <p:nvPr/>
              </p:nvSpPr>
              <p:spPr>
                <a:xfrm>
                  <a:off x="7218455" y="3556420"/>
                  <a:ext cx="239864" cy="11873"/>
                </a:xfrm>
                <a:custGeom>
                  <a:avLst/>
                  <a:gdLst/>
                  <a:ahLst/>
                  <a:cxnLst/>
                  <a:rect l="l" t="t" r="r" b="b"/>
                  <a:pathLst>
                    <a:path w="12182" h="603" extrusionOk="0">
                      <a:moveTo>
                        <a:pt x="299" y="1"/>
                      </a:moveTo>
                      <a:cubicBezTo>
                        <a:pt x="135" y="1"/>
                        <a:pt x="1" y="135"/>
                        <a:pt x="1" y="301"/>
                      </a:cubicBezTo>
                      <a:cubicBezTo>
                        <a:pt x="1" y="467"/>
                        <a:pt x="136" y="602"/>
                        <a:pt x="301" y="602"/>
                      </a:cubicBezTo>
                      <a:cubicBezTo>
                        <a:pt x="303" y="602"/>
                        <a:pt x="306" y="602"/>
                        <a:pt x="308" y="602"/>
                      </a:cubicBezTo>
                      <a:lnTo>
                        <a:pt x="11888" y="602"/>
                      </a:lnTo>
                      <a:cubicBezTo>
                        <a:pt x="12052" y="597"/>
                        <a:pt x="12182" y="464"/>
                        <a:pt x="12182" y="301"/>
                      </a:cubicBezTo>
                      <a:cubicBezTo>
                        <a:pt x="12182" y="137"/>
                        <a:pt x="12052" y="4"/>
                        <a:pt x="11888" y="1"/>
                      </a:cubicBezTo>
                      <a:lnTo>
                        <a:pt x="308" y="1"/>
                      </a:lnTo>
                      <a:cubicBezTo>
                        <a:pt x="305" y="1"/>
                        <a:pt x="302" y="1"/>
                        <a:pt x="29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0" name="Google Shape;430;p32"/>
                <p:cNvSpPr/>
                <p:nvPr/>
              </p:nvSpPr>
              <p:spPr>
                <a:xfrm>
                  <a:off x="7697434" y="3621909"/>
                  <a:ext cx="148660" cy="11853"/>
                </a:xfrm>
                <a:custGeom>
                  <a:avLst/>
                  <a:gdLst/>
                  <a:ahLst/>
                  <a:cxnLst/>
                  <a:rect l="l" t="t" r="r" b="b"/>
                  <a:pathLst>
                    <a:path w="7550" h="602" extrusionOk="0">
                      <a:moveTo>
                        <a:pt x="301" y="1"/>
                      </a:moveTo>
                      <a:cubicBezTo>
                        <a:pt x="135" y="1"/>
                        <a:pt x="1" y="135"/>
                        <a:pt x="1" y="301"/>
                      </a:cubicBezTo>
                      <a:cubicBezTo>
                        <a:pt x="1" y="467"/>
                        <a:pt x="135" y="602"/>
                        <a:pt x="301" y="602"/>
                      </a:cubicBezTo>
                      <a:lnTo>
                        <a:pt x="7250" y="602"/>
                      </a:lnTo>
                      <a:cubicBezTo>
                        <a:pt x="7416" y="602"/>
                        <a:pt x="7550" y="467"/>
                        <a:pt x="7550" y="301"/>
                      </a:cubicBezTo>
                      <a:cubicBezTo>
                        <a:pt x="7550" y="135"/>
                        <a:pt x="7416" y="1"/>
                        <a:pt x="725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1" name="Google Shape;431;p32"/>
                <p:cNvSpPr/>
                <p:nvPr/>
              </p:nvSpPr>
              <p:spPr>
                <a:xfrm>
                  <a:off x="7355399" y="3621909"/>
                  <a:ext cx="296886" cy="11853"/>
                </a:xfrm>
                <a:custGeom>
                  <a:avLst/>
                  <a:gdLst/>
                  <a:ahLst/>
                  <a:cxnLst/>
                  <a:rect l="l" t="t" r="r" b="b"/>
                  <a:pathLst>
                    <a:path w="15078" h="602" extrusionOk="0">
                      <a:moveTo>
                        <a:pt x="301" y="1"/>
                      </a:moveTo>
                      <a:cubicBezTo>
                        <a:pt x="135" y="1"/>
                        <a:pt x="1" y="135"/>
                        <a:pt x="1" y="301"/>
                      </a:cubicBezTo>
                      <a:cubicBezTo>
                        <a:pt x="1" y="467"/>
                        <a:pt x="135" y="602"/>
                        <a:pt x="301" y="602"/>
                      </a:cubicBezTo>
                      <a:lnTo>
                        <a:pt x="14777" y="602"/>
                      </a:lnTo>
                      <a:cubicBezTo>
                        <a:pt x="14943" y="602"/>
                        <a:pt x="15077" y="467"/>
                        <a:pt x="15077" y="301"/>
                      </a:cubicBezTo>
                      <a:cubicBezTo>
                        <a:pt x="15077" y="135"/>
                        <a:pt x="14943" y="1"/>
                        <a:pt x="14777"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2" name="Google Shape;432;p32"/>
                <p:cNvSpPr/>
                <p:nvPr/>
              </p:nvSpPr>
              <p:spPr>
                <a:xfrm>
                  <a:off x="7218593" y="3621909"/>
                  <a:ext cx="85967" cy="11853"/>
                </a:xfrm>
                <a:custGeom>
                  <a:avLst/>
                  <a:gdLst/>
                  <a:ahLst/>
                  <a:cxnLst/>
                  <a:rect l="l" t="t" r="r" b="b"/>
                  <a:pathLst>
                    <a:path w="4366" h="602" extrusionOk="0">
                      <a:moveTo>
                        <a:pt x="301" y="1"/>
                      </a:moveTo>
                      <a:cubicBezTo>
                        <a:pt x="135" y="1"/>
                        <a:pt x="1" y="135"/>
                        <a:pt x="1" y="301"/>
                      </a:cubicBezTo>
                      <a:cubicBezTo>
                        <a:pt x="1" y="467"/>
                        <a:pt x="135" y="602"/>
                        <a:pt x="301" y="602"/>
                      </a:cubicBezTo>
                      <a:lnTo>
                        <a:pt x="4064" y="602"/>
                      </a:lnTo>
                      <a:cubicBezTo>
                        <a:pt x="4230" y="602"/>
                        <a:pt x="4365" y="467"/>
                        <a:pt x="4365" y="301"/>
                      </a:cubicBezTo>
                      <a:cubicBezTo>
                        <a:pt x="4365" y="135"/>
                        <a:pt x="4230" y="1"/>
                        <a:pt x="406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3" name="Google Shape;433;p32"/>
                <p:cNvSpPr/>
                <p:nvPr/>
              </p:nvSpPr>
              <p:spPr>
                <a:xfrm>
                  <a:off x="7474976" y="3679227"/>
                  <a:ext cx="371255" cy="11853"/>
                </a:xfrm>
                <a:custGeom>
                  <a:avLst/>
                  <a:gdLst/>
                  <a:ahLst/>
                  <a:cxnLst/>
                  <a:rect l="l" t="t" r="r" b="b"/>
                  <a:pathLst>
                    <a:path w="18855" h="602" extrusionOk="0">
                      <a:moveTo>
                        <a:pt x="301" y="0"/>
                      </a:moveTo>
                      <a:cubicBezTo>
                        <a:pt x="136" y="0"/>
                        <a:pt x="1" y="134"/>
                        <a:pt x="1" y="300"/>
                      </a:cubicBezTo>
                      <a:cubicBezTo>
                        <a:pt x="1" y="467"/>
                        <a:pt x="136" y="602"/>
                        <a:pt x="301" y="602"/>
                      </a:cubicBezTo>
                      <a:cubicBezTo>
                        <a:pt x="303" y="602"/>
                        <a:pt x="305" y="602"/>
                        <a:pt x="308" y="602"/>
                      </a:cubicBezTo>
                      <a:lnTo>
                        <a:pt x="18548" y="602"/>
                      </a:lnTo>
                      <a:cubicBezTo>
                        <a:pt x="18550" y="602"/>
                        <a:pt x="18552" y="602"/>
                        <a:pt x="18554" y="602"/>
                      </a:cubicBezTo>
                      <a:cubicBezTo>
                        <a:pt x="18720" y="602"/>
                        <a:pt x="18855" y="467"/>
                        <a:pt x="18855" y="300"/>
                      </a:cubicBezTo>
                      <a:cubicBezTo>
                        <a:pt x="18855" y="134"/>
                        <a:pt x="18720" y="0"/>
                        <a:pt x="18554" y="0"/>
                      </a:cubicBezTo>
                      <a:cubicBezTo>
                        <a:pt x="18552" y="0"/>
                        <a:pt x="18550" y="0"/>
                        <a:pt x="18548" y="0"/>
                      </a:cubicBezTo>
                      <a:lnTo>
                        <a:pt x="308" y="0"/>
                      </a:lnTo>
                      <a:cubicBezTo>
                        <a:pt x="305"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4" name="Google Shape;434;p32"/>
                <p:cNvSpPr/>
                <p:nvPr/>
              </p:nvSpPr>
              <p:spPr>
                <a:xfrm>
                  <a:off x="7218455" y="3679227"/>
                  <a:ext cx="137279" cy="11853"/>
                </a:xfrm>
                <a:custGeom>
                  <a:avLst/>
                  <a:gdLst/>
                  <a:ahLst/>
                  <a:cxnLst/>
                  <a:rect l="l" t="t" r="r" b="b"/>
                  <a:pathLst>
                    <a:path w="6972" h="602" extrusionOk="0">
                      <a:moveTo>
                        <a:pt x="301" y="0"/>
                      </a:moveTo>
                      <a:cubicBezTo>
                        <a:pt x="136" y="0"/>
                        <a:pt x="1" y="134"/>
                        <a:pt x="1" y="300"/>
                      </a:cubicBezTo>
                      <a:cubicBezTo>
                        <a:pt x="1" y="467"/>
                        <a:pt x="136" y="602"/>
                        <a:pt x="301" y="602"/>
                      </a:cubicBezTo>
                      <a:cubicBezTo>
                        <a:pt x="303" y="602"/>
                        <a:pt x="306" y="602"/>
                        <a:pt x="308" y="602"/>
                      </a:cubicBezTo>
                      <a:lnTo>
                        <a:pt x="6677" y="602"/>
                      </a:lnTo>
                      <a:cubicBezTo>
                        <a:pt x="6841" y="598"/>
                        <a:pt x="6971" y="464"/>
                        <a:pt x="6971" y="300"/>
                      </a:cubicBezTo>
                      <a:cubicBezTo>
                        <a:pt x="6971" y="137"/>
                        <a:pt x="6841" y="4"/>
                        <a:pt x="6677" y="0"/>
                      </a:cubicBezTo>
                      <a:lnTo>
                        <a:pt x="308" y="0"/>
                      </a:lnTo>
                      <a:cubicBezTo>
                        <a:pt x="306"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5" name="Google Shape;435;p32"/>
                <p:cNvSpPr/>
                <p:nvPr/>
              </p:nvSpPr>
              <p:spPr>
                <a:xfrm>
                  <a:off x="7771389" y="3744735"/>
                  <a:ext cx="74842" cy="11834"/>
                </a:xfrm>
                <a:custGeom>
                  <a:avLst/>
                  <a:gdLst/>
                  <a:ahLst/>
                  <a:cxnLst/>
                  <a:rect l="l" t="t" r="r" b="b"/>
                  <a:pathLst>
                    <a:path w="3801" h="601" extrusionOk="0">
                      <a:moveTo>
                        <a:pt x="300" y="0"/>
                      </a:moveTo>
                      <a:cubicBezTo>
                        <a:pt x="135" y="0"/>
                        <a:pt x="1" y="135"/>
                        <a:pt x="1" y="300"/>
                      </a:cubicBezTo>
                      <a:cubicBezTo>
                        <a:pt x="1" y="466"/>
                        <a:pt x="135" y="600"/>
                        <a:pt x="300" y="600"/>
                      </a:cubicBezTo>
                      <a:cubicBezTo>
                        <a:pt x="303" y="600"/>
                        <a:pt x="306" y="600"/>
                        <a:pt x="309" y="600"/>
                      </a:cubicBezTo>
                      <a:lnTo>
                        <a:pt x="3494" y="600"/>
                      </a:lnTo>
                      <a:cubicBezTo>
                        <a:pt x="3496" y="600"/>
                        <a:pt x="3499" y="600"/>
                        <a:pt x="3502" y="600"/>
                      </a:cubicBezTo>
                      <a:cubicBezTo>
                        <a:pt x="3667" y="600"/>
                        <a:pt x="3801" y="466"/>
                        <a:pt x="3801" y="300"/>
                      </a:cubicBezTo>
                      <a:cubicBezTo>
                        <a:pt x="3801" y="135"/>
                        <a:pt x="3667" y="0"/>
                        <a:pt x="3502" y="0"/>
                      </a:cubicBezTo>
                      <a:cubicBezTo>
                        <a:pt x="3499" y="0"/>
                        <a:pt x="3496" y="0"/>
                        <a:pt x="3494" y="0"/>
                      </a:cubicBezTo>
                      <a:lnTo>
                        <a:pt x="309" y="0"/>
                      </a:lnTo>
                      <a:cubicBezTo>
                        <a:pt x="306" y="0"/>
                        <a:pt x="303" y="0"/>
                        <a:pt x="30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6" name="Google Shape;436;p32"/>
                <p:cNvSpPr/>
                <p:nvPr/>
              </p:nvSpPr>
              <p:spPr>
                <a:xfrm>
                  <a:off x="7594672" y="3744735"/>
                  <a:ext cx="137535" cy="11834"/>
                </a:xfrm>
                <a:custGeom>
                  <a:avLst/>
                  <a:gdLst/>
                  <a:ahLst/>
                  <a:cxnLst/>
                  <a:rect l="l" t="t" r="r" b="b"/>
                  <a:pathLst>
                    <a:path w="6985" h="601" extrusionOk="0">
                      <a:moveTo>
                        <a:pt x="300" y="0"/>
                      </a:moveTo>
                      <a:cubicBezTo>
                        <a:pt x="134" y="0"/>
                        <a:pt x="0" y="135"/>
                        <a:pt x="0" y="300"/>
                      </a:cubicBezTo>
                      <a:cubicBezTo>
                        <a:pt x="0" y="466"/>
                        <a:pt x="134" y="600"/>
                        <a:pt x="300" y="600"/>
                      </a:cubicBezTo>
                      <a:cubicBezTo>
                        <a:pt x="303" y="600"/>
                        <a:pt x="306" y="600"/>
                        <a:pt x="309" y="600"/>
                      </a:cubicBezTo>
                      <a:lnTo>
                        <a:pt x="6678" y="600"/>
                      </a:lnTo>
                      <a:cubicBezTo>
                        <a:pt x="6681" y="600"/>
                        <a:pt x="6684" y="600"/>
                        <a:pt x="6686" y="600"/>
                      </a:cubicBezTo>
                      <a:cubicBezTo>
                        <a:pt x="6851" y="600"/>
                        <a:pt x="6985" y="466"/>
                        <a:pt x="6985" y="300"/>
                      </a:cubicBezTo>
                      <a:cubicBezTo>
                        <a:pt x="6985" y="135"/>
                        <a:pt x="6851" y="0"/>
                        <a:pt x="6686" y="0"/>
                      </a:cubicBezTo>
                      <a:cubicBezTo>
                        <a:pt x="6684" y="0"/>
                        <a:pt x="6681" y="0"/>
                        <a:pt x="6678" y="0"/>
                      </a:cubicBezTo>
                      <a:lnTo>
                        <a:pt x="309" y="0"/>
                      </a:lnTo>
                      <a:cubicBezTo>
                        <a:pt x="306" y="0"/>
                        <a:pt x="303" y="0"/>
                        <a:pt x="30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7" name="Google Shape;437;p32"/>
                <p:cNvSpPr/>
                <p:nvPr/>
              </p:nvSpPr>
              <p:spPr>
                <a:xfrm>
                  <a:off x="7218455" y="3744735"/>
                  <a:ext cx="302576" cy="11834"/>
                </a:xfrm>
                <a:custGeom>
                  <a:avLst/>
                  <a:gdLst/>
                  <a:ahLst/>
                  <a:cxnLst/>
                  <a:rect l="l" t="t" r="r" b="b"/>
                  <a:pathLst>
                    <a:path w="15367" h="601" extrusionOk="0">
                      <a:moveTo>
                        <a:pt x="299" y="0"/>
                      </a:moveTo>
                      <a:cubicBezTo>
                        <a:pt x="135" y="0"/>
                        <a:pt x="1" y="135"/>
                        <a:pt x="1" y="300"/>
                      </a:cubicBezTo>
                      <a:cubicBezTo>
                        <a:pt x="1" y="466"/>
                        <a:pt x="135" y="600"/>
                        <a:pt x="299" y="600"/>
                      </a:cubicBezTo>
                      <a:cubicBezTo>
                        <a:pt x="302" y="600"/>
                        <a:pt x="305" y="600"/>
                        <a:pt x="308" y="600"/>
                      </a:cubicBezTo>
                      <a:lnTo>
                        <a:pt x="15073" y="600"/>
                      </a:lnTo>
                      <a:cubicBezTo>
                        <a:pt x="15236" y="597"/>
                        <a:pt x="15367" y="464"/>
                        <a:pt x="15367" y="300"/>
                      </a:cubicBezTo>
                      <a:cubicBezTo>
                        <a:pt x="15367" y="137"/>
                        <a:pt x="15236" y="4"/>
                        <a:pt x="15073" y="0"/>
                      </a:cubicBezTo>
                      <a:lnTo>
                        <a:pt x="308" y="0"/>
                      </a:lnTo>
                      <a:cubicBezTo>
                        <a:pt x="305" y="0"/>
                        <a:pt x="302" y="0"/>
                        <a:pt x="29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8" name="Google Shape;438;p32"/>
                <p:cNvSpPr/>
                <p:nvPr/>
              </p:nvSpPr>
              <p:spPr>
                <a:xfrm>
                  <a:off x="7514868" y="3810224"/>
                  <a:ext cx="331363" cy="11853"/>
                </a:xfrm>
                <a:custGeom>
                  <a:avLst/>
                  <a:gdLst/>
                  <a:ahLst/>
                  <a:cxnLst/>
                  <a:rect l="l" t="t" r="r" b="b"/>
                  <a:pathLst>
                    <a:path w="16829" h="602" extrusionOk="0">
                      <a:moveTo>
                        <a:pt x="303" y="0"/>
                      </a:moveTo>
                      <a:cubicBezTo>
                        <a:pt x="136" y="0"/>
                        <a:pt x="1" y="134"/>
                        <a:pt x="1" y="301"/>
                      </a:cubicBezTo>
                      <a:cubicBezTo>
                        <a:pt x="1" y="467"/>
                        <a:pt x="136" y="601"/>
                        <a:pt x="303" y="601"/>
                      </a:cubicBezTo>
                      <a:cubicBezTo>
                        <a:pt x="305" y="601"/>
                        <a:pt x="307" y="601"/>
                        <a:pt x="309" y="601"/>
                      </a:cubicBezTo>
                      <a:lnTo>
                        <a:pt x="16522" y="601"/>
                      </a:lnTo>
                      <a:cubicBezTo>
                        <a:pt x="16524" y="601"/>
                        <a:pt x="16526" y="601"/>
                        <a:pt x="16528" y="601"/>
                      </a:cubicBezTo>
                      <a:cubicBezTo>
                        <a:pt x="16694" y="601"/>
                        <a:pt x="16829" y="467"/>
                        <a:pt x="16829" y="301"/>
                      </a:cubicBezTo>
                      <a:cubicBezTo>
                        <a:pt x="16829" y="134"/>
                        <a:pt x="16694" y="0"/>
                        <a:pt x="16528" y="0"/>
                      </a:cubicBezTo>
                      <a:cubicBezTo>
                        <a:pt x="16526" y="0"/>
                        <a:pt x="16524" y="0"/>
                        <a:pt x="16522" y="0"/>
                      </a:cubicBezTo>
                      <a:lnTo>
                        <a:pt x="309" y="0"/>
                      </a:lnTo>
                      <a:cubicBezTo>
                        <a:pt x="307" y="0"/>
                        <a:pt x="305" y="0"/>
                        <a:pt x="30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9" name="Google Shape;439;p32"/>
                <p:cNvSpPr/>
                <p:nvPr/>
              </p:nvSpPr>
              <p:spPr>
                <a:xfrm>
                  <a:off x="7218455" y="3810224"/>
                  <a:ext cx="239864" cy="11853"/>
                </a:xfrm>
                <a:custGeom>
                  <a:avLst/>
                  <a:gdLst/>
                  <a:ahLst/>
                  <a:cxnLst/>
                  <a:rect l="l" t="t" r="r" b="b"/>
                  <a:pathLst>
                    <a:path w="12182" h="602" extrusionOk="0">
                      <a:moveTo>
                        <a:pt x="301" y="0"/>
                      </a:moveTo>
                      <a:cubicBezTo>
                        <a:pt x="136" y="0"/>
                        <a:pt x="1" y="134"/>
                        <a:pt x="1" y="301"/>
                      </a:cubicBezTo>
                      <a:cubicBezTo>
                        <a:pt x="1" y="467"/>
                        <a:pt x="136" y="601"/>
                        <a:pt x="301" y="601"/>
                      </a:cubicBezTo>
                      <a:cubicBezTo>
                        <a:pt x="303" y="601"/>
                        <a:pt x="306" y="601"/>
                        <a:pt x="308" y="601"/>
                      </a:cubicBezTo>
                      <a:lnTo>
                        <a:pt x="11888" y="601"/>
                      </a:lnTo>
                      <a:cubicBezTo>
                        <a:pt x="12052" y="598"/>
                        <a:pt x="12182" y="464"/>
                        <a:pt x="12182" y="301"/>
                      </a:cubicBezTo>
                      <a:cubicBezTo>
                        <a:pt x="12182" y="138"/>
                        <a:pt x="12052" y="4"/>
                        <a:pt x="11888" y="0"/>
                      </a:cubicBezTo>
                      <a:lnTo>
                        <a:pt x="308" y="0"/>
                      </a:lnTo>
                      <a:cubicBezTo>
                        <a:pt x="306"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0" name="Google Shape;440;p32"/>
                <p:cNvSpPr/>
                <p:nvPr/>
              </p:nvSpPr>
              <p:spPr>
                <a:xfrm>
                  <a:off x="7771389" y="3933228"/>
                  <a:ext cx="74842" cy="11853"/>
                </a:xfrm>
                <a:custGeom>
                  <a:avLst/>
                  <a:gdLst/>
                  <a:ahLst/>
                  <a:cxnLst/>
                  <a:rect l="l" t="t" r="r" b="b"/>
                  <a:pathLst>
                    <a:path w="3801" h="602" extrusionOk="0">
                      <a:moveTo>
                        <a:pt x="302" y="0"/>
                      </a:moveTo>
                      <a:cubicBezTo>
                        <a:pt x="136" y="0"/>
                        <a:pt x="1" y="134"/>
                        <a:pt x="1" y="302"/>
                      </a:cubicBezTo>
                      <a:cubicBezTo>
                        <a:pt x="1" y="468"/>
                        <a:pt x="136" y="602"/>
                        <a:pt x="302" y="602"/>
                      </a:cubicBezTo>
                      <a:cubicBezTo>
                        <a:pt x="305" y="602"/>
                        <a:pt x="307" y="602"/>
                        <a:pt x="309" y="601"/>
                      </a:cubicBezTo>
                      <a:lnTo>
                        <a:pt x="3494" y="601"/>
                      </a:lnTo>
                      <a:cubicBezTo>
                        <a:pt x="3496" y="602"/>
                        <a:pt x="3498" y="602"/>
                        <a:pt x="3500" y="602"/>
                      </a:cubicBezTo>
                      <a:cubicBezTo>
                        <a:pt x="3666" y="602"/>
                        <a:pt x="3801" y="468"/>
                        <a:pt x="3801" y="302"/>
                      </a:cubicBezTo>
                      <a:cubicBezTo>
                        <a:pt x="3801" y="134"/>
                        <a:pt x="3666" y="0"/>
                        <a:pt x="3500" y="0"/>
                      </a:cubicBezTo>
                      <a:cubicBezTo>
                        <a:pt x="3498" y="0"/>
                        <a:pt x="3496" y="0"/>
                        <a:pt x="3494" y="0"/>
                      </a:cubicBezTo>
                      <a:lnTo>
                        <a:pt x="309" y="0"/>
                      </a:lnTo>
                      <a:cubicBezTo>
                        <a:pt x="307" y="0"/>
                        <a:pt x="305" y="0"/>
                        <a:pt x="30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1" name="Google Shape;441;p32"/>
                <p:cNvSpPr/>
                <p:nvPr/>
              </p:nvSpPr>
              <p:spPr>
                <a:xfrm>
                  <a:off x="7594672" y="3933228"/>
                  <a:ext cx="137535" cy="11853"/>
                </a:xfrm>
                <a:custGeom>
                  <a:avLst/>
                  <a:gdLst/>
                  <a:ahLst/>
                  <a:cxnLst/>
                  <a:rect l="l" t="t" r="r" b="b"/>
                  <a:pathLst>
                    <a:path w="6985" h="602" extrusionOk="0">
                      <a:moveTo>
                        <a:pt x="302" y="0"/>
                      </a:moveTo>
                      <a:cubicBezTo>
                        <a:pt x="136" y="0"/>
                        <a:pt x="0" y="134"/>
                        <a:pt x="0" y="302"/>
                      </a:cubicBezTo>
                      <a:cubicBezTo>
                        <a:pt x="0" y="468"/>
                        <a:pt x="136" y="602"/>
                        <a:pt x="302" y="602"/>
                      </a:cubicBezTo>
                      <a:cubicBezTo>
                        <a:pt x="304" y="602"/>
                        <a:pt x="306" y="602"/>
                        <a:pt x="309" y="601"/>
                      </a:cubicBezTo>
                      <a:lnTo>
                        <a:pt x="6678" y="601"/>
                      </a:lnTo>
                      <a:cubicBezTo>
                        <a:pt x="6680" y="602"/>
                        <a:pt x="6682" y="602"/>
                        <a:pt x="6684" y="602"/>
                      </a:cubicBezTo>
                      <a:cubicBezTo>
                        <a:pt x="6850" y="602"/>
                        <a:pt x="6985" y="468"/>
                        <a:pt x="6985" y="302"/>
                      </a:cubicBezTo>
                      <a:cubicBezTo>
                        <a:pt x="6985" y="134"/>
                        <a:pt x="6850" y="0"/>
                        <a:pt x="6684" y="0"/>
                      </a:cubicBezTo>
                      <a:cubicBezTo>
                        <a:pt x="6682" y="0"/>
                        <a:pt x="6680" y="0"/>
                        <a:pt x="6678" y="0"/>
                      </a:cubicBezTo>
                      <a:lnTo>
                        <a:pt x="309" y="0"/>
                      </a:lnTo>
                      <a:cubicBezTo>
                        <a:pt x="306" y="0"/>
                        <a:pt x="304" y="0"/>
                        <a:pt x="30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2" name="Google Shape;442;p32"/>
                <p:cNvSpPr/>
                <p:nvPr/>
              </p:nvSpPr>
              <p:spPr>
                <a:xfrm>
                  <a:off x="7218455" y="3933228"/>
                  <a:ext cx="302576" cy="11853"/>
                </a:xfrm>
                <a:custGeom>
                  <a:avLst/>
                  <a:gdLst/>
                  <a:ahLst/>
                  <a:cxnLst/>
                  <a:rect l="l" t="t" r="r" b="b"/>
                  <a:pathLst>
                    <a:path w="15367" h="602" extrusionOk="0">
                      <a:moveTo>
                        <a:pt x="301" y="0"/>
                      </a:moveTo>
                      <a:cubicBezTo>
                        <a:pt x="136" y="0"/>
                        <a:pt x="1" y="134"/>
                        <a:pt x="1" y="302"/>
                      </a:cubicBezTo>
                      <a:cubicBezTo>
                        <a:pt x="1" y="468"/>
                        <a:pt x="136" y="602"/>
                        <a:pt x="301" y="602"/>
                      </a:cubicBezTo>
                      <a:cubicBezTo>
                        <a:pt x="303" y="602"/>
                        <a:pt x="306" y="602"/>
                        <a:pt x="308" y="601"/>
                      </a:cubicBezTo>
                      <a:lnTo>
                        <a:pt x="15073" y="601"/>
                      </a:lnTo>
                      <a:cubicBezTo>
                        <a:pt x="15236" y="598"/>
                        <a:pt x="15367" y="464"/>
                        <a:pt x="15367" y="302"/>
                      </a:cubicBezTo>
                      <a:cubicBezTo>
                        <a:pt x="15367" y="138"/>
                        <a:pt x="15236" y="4"/>
                        <a:pt x="15073" y="0"/>
                      </a:cubicBezTo>
                      <a:lnTo>
                        <a:pt x="308" y="0"/>
                      </a:lnTo>
                      <a:cubicBezTo>
                        <a:pt x="306"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3" name="Google Shape;443;p32"/>
                <p:cNvSpPr/>
                <p:nvPr/>
              </p:nvSpPr>
              <p:spPr>
                <a:xfrm>
                  <a:off x="7515006" y="3998736"/>
                  <a:ext cx="331087" cy="11853"/>
                </a:xfrm>
                <a:custGeom>
                  <a:avLst/>
                  <a:gdLst/>
                  <a:ahLst/>
                  <a:cxnLst/>
                  <a:rect l="l" t="t" r="r" b="b"/>
                  <a:pathLst>
                    <a:path w="16815" h="602" extrusionOk="0">
                      <a:moveTo>
                        <a:pt x="302" y="0"/>
                      </a:moveTo>
                      <a:cubicBezTo>
                        <a:pt x="136" y="0"/>
                        <a:pt x="1" y="134"/>
                        <a:pt x="1" y="301"/>
                      </a:cubicBezTo>
                      <a:cubicBezTo>
                        <a:pt x="1" y="467"/>
                        <a:pt x="136" y="601"/>
                        <a:pt x="302" y="601"/>
                      </a:cubicBezTo>
                      <a:lnTo>
                        <a:pt x="16515" y="601"/>
                      </a:lnTo>
                      <a:cubicBezTo>
                        <a:pt x="16681" y="601"/>
                        <a:pt x="16815" y="467"/>
                        <a:pt x="16815" y="301"/>
                      </a:cubicBezTo>
                      <a:cubicBezTo>
                        <a:pt x="16815" y="134"/>
                        <a:pt x="16681" y="0"/>
                        <a:pt x="16515"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4" name="Google Shape;444;p32"/>
                <p:cNvSpPr/>
                <p:nvPr/>
              </p:nvSpPr>
              <p:spPr>
                <a:xfrm>
                  <a:off x="7218593" y="3998736"/>
                  <a:ext cx="239883" cy="11853"/>
                </a:xfrm>
                <a:custGeom>
                  <a:avLst/>
                  <a:gdLst/>
                  <a:ahLst/>
                  <a:cxnLst/>
                  <a:rect l="l" t="t" r="r" b="b"/>
                  <a:pathLst>
                    <a:path w="12183" h="602" extrusionOk="0">
                      <a:moveTo>
                        <a:pt x="301" y="0"/>
                      </a:moveTo>
                      <a:cubicBezTo>
                        <a:pt x="135" y="0"/>
                        <a:pt x="1" y="134"/>
                        <a:pt x="1" y="301"/>
                      </a:cubicBezTo>
                      <a:cubicBezTo>
                        <a:pt x="1" y="467"/>
                        <a:pt x="135" y="601"/>
                        <a:pt x="301" y="601"/>
                      </a:cubicBezTo>
                      <a:lnTo>
                        <a:pt x="11881" y="601"/>
                      </a:lnTo>
                      <a:cubicBezTo>
                        <a:pt x="12047" y="601"/>
                        <a:pt x="12182" y="467"/>
                        <a:pt x="12182" y="301"/>
                      </a:cubicBezTo>
                      <a:cubicBezTo>
                        <a:pt x="12182" y="134"/>
                        <a:pt x="12047" y="0"/>
                        <a:pt x="1188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5" name="Google Shape;445;p32"/>
                <p:cNvSpPr/>
                <p:nvPr/>
              </p:nvSpPr>
              <p:spPr>
                <a:xfrm>
                  <a:off x="7697434" y="4064225"/>
                  <a:ext cx="148660" cy="11853"/>
                </a:xfrm>
                <a:custGeom>
                  <a:avLst/>
                  <a:gdLst/>
                  <a:ahLst/>
                  <a:cxnLst/>
                  <a:rect l="l" t="t" r="r" b="b"/>
                  <a:pathLst>
                    <a:path w="7550" h="602" extrusionOk="0">
                      <a:moveTo>
                        <a:pt x="301" y="0"/>
                      </a:moveTo>
                      <a:cubicBezTo>
                        <a:pt x="135" y="0"/>
                        <a:pt x="1" y="135"/>
                        <a:pt x="1" y="301"/>
                      </a:cubicBezTo>
                      <a:cubicBezTo>
                        <a:pt x="1" y="467"/>
                        <a:pt x="135" y="601"/>
                        <a:pt x="301" y="601"/>
                      </a:cubicBezTo>
                      <a:lnTo>
                        <a:pt x="7250" y="601"/>
                      </a:lnTo>
                      <a:cubicBezTo>
                        <a:pt x="7416" y="601"/>
                        <a:pt x="7550" y="467"/>
                        <a:pt x="7550" y="301"/>
                      </a:cubicBezTo>
                      <a:cubicBezTo>
                        <a:pt x="7550" y="135"/>
                        <a:pt x="7416" y="0"/>
                        <a:pt x="725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6" name="Google Shape;446;p32"/>
                <p:cNvSpPr/>
                <p:nvPr/>
              </p:nvSpPr>
              <p:spPr>
                <a:xfrm>
                  <a:off x="7355399" y="4064225"/>
                  <a:ext cx="296886" cy="11853"/>
                </a:xfrm>
                <a:custGeom>
                  <a:avLst/>
                  <a:gdLst/>
                  <a:ahLst/>
                  <a:cxnLst/>
                  <a:rect l="l" t="t" r="r" b="b"/>
                  <a:pathLst>
                    <a:path w="15078" h="602" extrusionOk="0">
                      <a:moveTo>
                        <a:pt x="301" y="0"/>
                      </a:moveTo>
                      <a:cubicBezTo>
                        <a:pt x="135" y="0"/>
                        <a:pt x="1" y="135"/>
                        <a:pt x="1" y="301"/>
                      </a:cubicBezTo>
                      <a:cubicBezTo>
                        <a:pt x="1" y="467"/>
                        <a:pt x="135" y="601"/>
                        <a:pt x="301" y="601"/>
                      </a:cubicBezTo>
                      <a:lnTo>
                        <a:pt x="14777" y="601"/>
                      </a:lnTo>
                      <a:cubicBezTo>
                        <a:pt x="14943" y="601"/>
                        <a:pt x="15077" y="467"/>
                        <a:pt x="15077" y="301"/>
                      </a:cubicBezTo>
                      <a:cubicBezTo>
                        <a:pt x="15077" y="135"/>
                        <a:pt x="14943" y="0"/>
                        <a:pt x="1477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7" name="Google Shape;447;p32"/>
                <p:cNvSpPr/>
                <p:nvPr/>
              </p:nvSpPr>
              <p:spPr>
                <a:xfrm>
                  <a:off x="7218593" y="4064225"/>
                  <a:ext cx="85967" cy="11853"/>
                </a:xfrm>
                <a:custGeom>
                  <a:avLst/>
                  <a:gdLst/>
                  <a:ahLst/>
                  <a:cxnLst/>
                  <a:rect l="l" t="t" r="r" b="b"/>
                  <a:pathLst>
                    <a:path w="4366" h="602" extrusionOk="0">
                      <a:moveTo>
                        <a:pt x="301" y="0"/>
                      </a:moveTo>
                      <a:cubicBezTo>
                        <a:pt x="135" y="0"/>
                        <a:pt x="1" y="135"/>
                        <a:pt x="1" y="301"/>
                      </a:cubicBezTo>
                      <a:cubicBezTo>
                        <a:pt x="1" y="467"/>
                        <a:pt x="135" y="601"/>
                        <a:pt x="301" y="601"/>
                      </a:cubicBezTo>
                      <a:lnTo>
                        <a:pt x="4064" y="601"/>
                      </a:lnTo>
                      <a:cubicBezTo>
                        <a:pt x="4230" y="601"/>
                        <a:pt x="4365" y="467"/>
                        <a:pt x="4365" y="301"/>
                      </a:cubicBezTo>
                      <a:cubicBezTo>
                        <a:pt x="4365" y="135"/>
                        <a:pt x="4230" y="0"/>
                        <a:pt x="406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8" name="Google Shape;448;p32"/>
                <p:cNvSpPr/>
                <p:nvPr/>
              </p:nvSpPr>
              <p:spPr>
                <a:xfrm>
                  <a:off x="7474976" y="4121523"/>
                  <a:ext cx="371255" cy="11873"/>
                </a:xfrm>
                <a:custGeom>
                  <a:avLst/>
                  <a:gdLst/>
                  <a:ahLst/>
                  <a:cxnLst/>
                  <a:rect l="l" t="t" r="r" b="b"/>
                  <a:pathLst>
                    <a:path w="18855" h="603" extrusionOk="0">
                      <a:moveTo>
                        <a:pt x="301" y="1"/>
                      </a:moveTo>
                      <a:cubicBezTo>
                        <a:pt x="136" y="1"/>
                        <a:pt x="1" y="135"/>
                        <a:pt x="1" y="302"/>
                      </a:cubicBezTo>
                      <a:cubicBezTo>
                        <a:pt x="1" y="468"/>
                        <a:pt x="136" y="602"/>
                        <a:pt x="301" y="602"/>
                      </a:cubicBezTo>
                      <a:cubicBezTo>
                        <a:pt x="303" y="602"/>
                        <a:pt x="305" y="602"/>
                        <a:pt x="308" y="602"/>
                      </a:cubicBezTo>
                      <a:lnTo>
                        <a:pt x="18548" y="602"/>
                      </a:lnTo>
                      <a:cubicBezTo>
                        <a:pt x="18550" y="602"/>
                        <a:pt x="18552" y="602"/>
                        <a:pt x="18554" y="602"/>
                      </a:cubicBezTo>
                      <a:cubicBezTo>
                        <a:pt x="18720" y="602"/>
                        <a:pt x="18855" y="468"/>
                        <a:pt x="18855" y="302"/>
                      </a:cubicBezTo>
                      <a:cubicBezTo>
                        <a:pt x="18855" y="135"/>
                        <a:pt x="18720" y="1"/>
                        <a:pt x="18554" y="1"/>
                      </a:cubicBezTo>
                      <a:cubicBezTo>
                        <a:pt x="18552" y="1"/>
                        <a:pt x="18550" y="1"/>
                        <a:pt x="18548" y="1"/>
                      </a:cubicBezTo>
                      <a:lnTo>
                        <a:pt x="308" y="1"/>
                      </a:lnTo>
                      <a:cubicBezTo>
                        <a:pt x="305"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9" name="Google Shape;449;p32"/>
                <p:cNvSpPr/>
                <p:nvPr/>
              </p:nvSpPr>
              <p:spPr>
                <a:xfrm>
                  <a:off x="7218455" y="4121523"/>
                  <a:ext cx="137279" cy="11873"/>
                </a:xfrm>
                <a:custGeom>
                  <a:avLst/>
                  <a:gdLst/>
                  <a:ahLst/>
                  <a:cxnLst/>
                  <a:rect l="l" t="t" r="r" b="b"/>
                  <a:pathLst>
                    <a:path w="6972" h="603" extrusionOk="0">
                      <a:moveTo>
                        <a:pt x="301" y="1"/>
                      </a:moveTo>
                      <a:cubicBezTo>
                        <a:pt x="136" y="1"/>
                        <a:pt x="1" y="135"/>
                        <a:pt x="1" y="302"/>
                      </a:cubicBezTo>
                      <a:cubicBezTo>
                        <a:pt x="1" y="468"/>
                        <a:pt x="136" y="602"/>
                        <a:pt x="301" y="602"/>
                      </a:cubicBezTo>
                      <a:cubicBezTo>
                        <a:pt x="303" y="602"/>
                        <a:pt x="306" y="602"/>
                        <a:pt x="308" y="602"/>
                      </a:cubicBezTo>
                      <a:lnTo>
                        <a:pt x="6677" y="602"/>
                      </a:lnTo>
                      <a:cubicBezTo>
                        <a:pt x="6841" y="598"/>
                        <a:pt x="6971" y="464"/>
                        <a:pt x="6971" y="302"/>
                      </a:cubicBezTo>
                      <a:cubicBezTo>
                        <a:pt x="6971" y="138"/>
                        <a:pt x="6841" y="4"/>
                        <a:pt x="6677" y="1"/>
                      </a:cubicBezTo>
                      <a:lnTo>
                        <a:pt x="308" y="1"/>
                      </a:lnTo>
                      <a:cubicBezTo>
                        <a:pt x="306"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0" name="Google Shape;450;p32"/>
                <p:cNvSpPr/>
                <p:nvPr/>
              </p:nvSpPr>
              <p:spPr>
                <a:xfrm>
                  <a:off x="7771389" y="4187032"/>
                  <a:ext cx="74842" cy="11853"/>
                </a:xfrm>
                <a:custGeom>
                  <a:avLst/>
                  <a:gdLst/>
                  <a:ahLst/>
                  <a:cxnLst/>
                  <a:rect l="l" t="t" r="r" b="b"/>
                  <a:pathLst>
                    <a:path w="3801" h="602" extrusionOk="0">
                      <a:moveTo>
                        <a:pt x="302" y="1"/>
                      </a:moveTo>
                      <a:cubicBezTo>
                        <a:pt x="136" y="1"/>
                        <a:pt x="1" y="135"/>
                        <a:pt x="1" y="301"/>
                      </a:cubicBezTo>
                      <a:cubicBezTo>
                        <a:pt x="1" y="468"/>
                        <a:pt x="136" y="602"/>
                        <a:pt x="302" y="602"/>
                      </a:cubicBezTo>
                      <a:cubicBezTo>
                        <a:pt x="305" y="602"/>
                        <a:pt x="307" y="602"/>
                        <a:pt x="309" y="602"/>
                      </a:cubicBezTo>
                      <a:lnTo>
                        <a:pt x="3494" y="602"/>
                      </a:lnTo>
                      <a:cubicBezTo>
                        <a:pt x="3496" y="602"/>
                        <a:pt x="3498" y="602"/>
                        <a:pt x="3500" y="602"/>
                      </a:cubicBezTo>
                      <a:cubicBezTo>
                        <a:pt x="3666" y="602"/>
                        <a:pt x="3801" y="468"/>
                        <a:pt x="3801" y="301"/>
                      </a:cubicBezTo>
                      <a:cubicBezTo>
                        <a:pt x="3801" y="135"/>
                        <a:pt x="3666" y="1"/>
                        <a:pt x="3500" y="1"/>
                      </a:cubicBezTo>
                      <a:cubicBezTo>
                        <a:pt x="3498" y="1"/>
                        <a:pt x="3496" y="1"/>
                        <a:pt x="3494" y="1"/>
                      </a:cubicBezTo>
                      <a:lnTo>
                        <a:pt x="309" y="1"/>
                      </a:lnTo>
                      <a:cubicBezTo>
                        <a:pt x="307" y="1"/>
                        <a:pt x="305" y="1"/>
                        <a:pt x="30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1" name="Google Shape;451;p32"/>
                <p:cNvSpPr/>
                <p:nvPr/>
              </p:nvSpPr>
              <p:spPr>
                <a:xfrm>
                  <a:off x="7594672" y="4187032"/>
                  <a:ext cx="137535" cy="11853"/>
                </a:xfrm>
                <a:custGeom>
                  <a:avLst/>
                  <a:gdLst/>
                  <a:ahLst/>
                  <a:cxnLst/>
                  <a:rect l="l" t="t" r="r" b="b"/>
                  <a:pathLst>
                    <a:path w="6985" h="602" extrusionOk="0">
                      <a:moveTo>
                        <a:pt x="302" y="1"/>
                      </a:moveTo>
                      <a:cubicBezTo>
                        <a:pt x="136" y="1"/>
                        <a:pt x="0" y="135"/>
                        <a:pt x="0" y="301"/>
                      </a:cubicBezTo>
                      <a:cubicBezTo>
                        <a:pt x="0" y="468"/>
                        <a:pt x="136" y="602"/>
                        <a:pt x="302" y="602"/>
                      </a:cubicBezTo>
                      <a:cubicBezTo>
                        <a:pt x="304" y="602"/>
                        <a:pt x="306" y="602"/>
                        <a:pt x="309" y="602"/>
                      </a:cubicBezTo>
                      <a:lnTo>
                        <a:pt x="6678" y="602"/>
                      </a:lnTo>
                      <a:cubicBezTo>
                        <a:pt x="6680" y="602"/>
                        <a:pt x="6682" y="602"/>
                        <a:pt x="6684" y="602"/>
                      </a:cubicBezTo>
                      <a:cubicBezTo>
                        <a:pt x="6850" y="602"/>
                        <a:pt x="6985" y="468"/>
                        <a:pt x="6985" y="301"/>
                      </a:cubicBezTo>
                      <a:cubicBezTo>
                        <a:pt x="6985" y="135"/>
                        <a:pt x="6850" y="1"/>
                        <a:pt x="6684" y="1"/>
                      </a:cubicBezTo>
                      <a:cubicBezTo>
                        <a:pt x="6682" y="1"/>
                        <a:pt x="6680" y="1"/>
                        <a:pt x="6678" y="1"/>
                      </a:cubicBezTo>
                      <a:lnTo>
                        <a:pt x="309" y="1"/>
                      </a:lnTo>
                      <a:cubicBezTo>
                        <a:pt x="306" y="1"/>
                        <a:pt x="304" y="1"/>
                        <a:pt x="30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2" name="Google Shape;452;p32"/>
                <p:cNvSpPr/>
                <p:nvPr/>
              </p:nvSpPr>
              <p:spPr>
                <a:xfrm>
                  <a:off x="7218455" y="4187032"/>
                  <a:ext cx="302576" cy="11853"/>
                </a:xfrm>
                <a:custGeom>
                  <a:avLst/>
                  <a:gdLst/>
                  <a:ahLst/>
                  <a:cxnLst/>
                  <a:rect l="l" t="t" r="r" b="b"/>
                  <a:pathLst>
                    <a:path w="15367" h="602" extrusionOk="0">
                      <a:moveTo>
                        <a:pt x="301" y="1"/>
                      </a:moveTo>
                      <a:cubicBezTo>
                        <a:pt x="136" y="1"/>
                        <a:pt x="1" y="135"/>
                        <a:pt x="1" y="301"/>
                      </a:cubicBezTo>
                      <a:cubicBezTo>
                        <a:pt x="1" y="468"/>
                        <a:pt x="136" y="602"/>
                        <a:pt x="301" y="602"/>
                      </a:cubicBezTo>
                      <a:cubicBezTo>
                        <a:pt x="303" y="602"/>
                        <a:pt x="306" y="602"/>
                        <a:pt x="308" y="602"/>
                      </a:cubicBezTo>
                      <a:lnTo>
                        <a:pt x="15073" y="602"/>
                      </a:lnTo>
                      <a:cubicBezTo>
                        <a:pt x="15236" y="598"/>
                        <a:pt x="15367" y="464"/>
                        <a:pt x="15367" y="301"/>
                      </a:cubicBezTo>
                      <a:cubicBezTo>
                        <a:pt x="15367" y="138"/>
                        <a:pt x="15236" y="4"/>
                        <a:pt x="15073" y="1"/>
                      </a:cubicBezTo>
                      <a:lnTo>
                        <a:pt x="308" y="1"/>
                      </a:lnTo>
                      <a:cubicBezTo>
                        <a:pt x="306"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53" name="Google Shape;453;p32"/>
              <p:cNvSpPr/>
              <p:nvPr/>
            </p:nvSpPr>
            <p:spPr>
              <a:xfrm>
                <a:off x="7908530" y="3351251"/>
                <a:ext cx="528952" cy="967074"/>
              </a:xfrm>
              <a:custGeom>
                <a:avLst/>
                <a:gdLst/>
                <a:ahLst/>
                <a:cxnLst/>
                <a:rect l="l" t="t" r="r" b="b"/>
                <a:pathLst>
                  <a:path w="26864" h="49115" extrusionOk="0">
                    <a:moveTo>
                      <a:pt x="17545" y="0"/>
                    </a:moveTo>
                    <a:cubicBezTo>
                      <a:pt x="17395" y="0"/>
                      <a:pt x="17268" y="112"/>
                      <a:pt x="17248" y="261"/>
                    </a:cubicBezTo>
                    <a:lnTo>
                      <a:pt x="12403" y="36407"/>
                    </a:lnTo>
                    <a:lnTo>
                      <a:pt x="8449" y="16283"/>
                    </a:lnTo>
                    <a:cubicBezTo>
                      <a:pt x="8421" y="16140"/>
                      <a:pt x="8309" y="16041"/>
                      <a:pt x="8153" y="16041"/>
                    </a:cubicBezTo>
                    <a:cubicBezTo>
                      <a:pt x="8149" y="16041"/>
                      <a:pt x="8146" y="16041"/>
                      <a:pt x="8142" y="16041"/>
                    </a:cubicBezTo>
                    <a:cubicBezTo>
                      <a:pt x="7994" y="16047"/>
                      <a:pt x="7873" y="16161"/>
                      <a:pt x="7856" y="16309"/>
                    </a:cubicBezTo>
                    <a:lnTo>
                      <a:pt x="4871" y="43560"/>
                    </a:lnTo>
                    <a:lnTo>
                      <a:pt x="2961" y="38151"/>
                    </a:lnTo>
                    <a:cubicBezTo>
                      <a:pt x="2920" y="38034"/>
                      <a:pt x="2825" y="37949"/>
                      <a:pt x="2691" y="37949"/>
                    </a:cubicBezTo>
                    <a:cubicBezTo>
                      <a:pt x="2681" y="37949"/>
                      <a:pt x="2670" y="37950"/>
                      <a:pt x="2660" y="37951"/>
                    </a:cubicBezTo>
                    <a:cubicBezTo>
                      <a:pt x="2526" y="37959"/>
                      <a:pt x="2413" y="38055"/>
                      <a:pt x="2385" y="38185"/>
                    </a:cubicBezTo>
                    <a:lnTo>
                      <a:pt x="37" y="48750"/>
                    </a:lnTo>
                    <a:cubicBezTo>
                      <a:pt x="0" y="48912"/>
                      <a:pt x="103" y="49072"/>
                      <a:pt x="265" y="49108"/>
                    </a:cubicBezTo>
                    <a:cubicBezTo>
                      <a:pt x="286" y="49112"/>
                      <a:pt x="308" y="49115"/>
                      <a:pt x="330" y="49115"/>
                    </a:cubicBezTo>
                    <a:cubicBezTo>
                      <a:pt x="331" y="49115"/>
                      <a:pt x="332" y="49115"/>
                      <a:pt x="332" y="49115"/>
                    </a:cubicBezTo>
                    <a:cubicBezTo>
                      <a:pt x="472" y="49115"/>
                      <a:pt x="593" y="49017"/>
                      <a:pt x="624" y="48880"/>
                    </a:cubicBezTo>
                    <a:lnTo>
                      <a:pt x="2744" y="39340"/>
                    </a:lnTo>
                    <a:lnTo>
                      <a:pt x="4743" y="45002"/>
                    </a:lnTo>
                    <a:cubicBezTo>
                      <a:pt x="4785" y="45123"/>
                      <a:pt x="4899" y="45203"/>
                      <a:pt x="5025" y="45203"/>
                    </a:cubicBezTo>
                    <a:cubicBezTo>
                      <a:pt x="5037" y="45203"/>
                      <a:pt x="5049" y="45202"/>
                      <a:pt x="5061" y="45201"/>
                    </a:cubicBezTo>
                    <a:cubicBezTo>
                      <a:pt x="5199" y="45185"/>
                      <a:pt x="5310" y="45074"/>
                      <a:pt x="5325" y="44935"/>
                    </a:cubicBezTo>
                    <a:lnTo>
                      <a:pt x="8239" y="18330"/>
                    </a:lnTo>
                    <a:lnTo>
                      <a:pt x="12164" y="38310"/>
                    </a:lnTo>
                    <a:cubicBezTo>
                      <a:pt x="12192" y="38453"/>
                      <a:pt x="12297" y="38547"/>
                      <a:pt x="12467" y="38552"/>
                    </a:cubicBezTo>
                    <a:cubicBezTo>
                      <a:pt x="12614" y="38547"/>
                      <a:pt x="12736" y="38437"/>
                      <a:pt x="12757" y="38291"/>
                    </a:cubicBezTo>
                    <a:lnTo>
                      <a:pt x="17534" y="2641"/>
                    </a:lnTo>
                    <a:lnTo>
                      <a:pt x="22723" y="44157"/>
                    </a:lnTo>
                    <a:cubicBezTo>
                      <a:pt x="22740" y="44287"/>
                      <a:pt x="22838" y="44391"/>
                      <a:pt x="22966" y="44416"/>
                    </a:cubicBezTo>
                    <a:cubicBezTo>
                      <a:pt x="22985" y="44419"/>
                      <a:pt x="23003" y="44421"/>
                      <a:pt x="23021" y="44421"/>
                    </a:cubicBezTo>
                    <a:cubicBezTo>
                      <a:pt x="23130" y="44421"/>
                      <a:pt x="23232" y="44362"/>
                      <a:pt x="23285" y="44264"/>
                    </a:cubicBezTo>
                    <a:lnTo>
                      <a:pt x="25195" y="40763"/>
                    </a:lnTo>
                    <a:lnTo>
                      <a:pt x="26246" y="48465"/>
                    </a:lnTo>
                    <a:cubicBezTo>
                      <a:pt x="26266" y="48613"/>
                      <a:pt x="26393" y="48725"/>
                      <a:pt x="26537" y="48725"/>
                    </a:cubicBezTo>
                    <a:cubicBezTo>
                      <a:pt x="26553" y="48725"/>
                      <a:pt x="26568" y="48724"/>
                      <a:pt x="26584" y="48721"/>
                    </a:cubicBezTo>
                    <a:cubicBezTo>
                      <a:pt x="26748" y="48700"/>
                      <a:pt x="26863" y="48548"/>
                      <a:pt x="26841" y="48383"/>
                    </a:cubicBezTo>
                    <a:lnTo>
                      <a:pt x="25667" y="39776"/>
                    </a:lnTo>
                    <a:cubicBezTo>
                      <a:pt x="25651" y="39647"/>
                      <a:pt x="25552" y="39544"/>
                      <a:pt x="25424" y="39520"/>
                    </a:cubicBezTo>
                    <a:cubicBezTo>
                      <a:pt x="25406" y="39517"/>
                      <a:pt x="25388" y="39515"/>
                      <a:pt x="25369" y="39515"/>
                    </a:cubicBezTo>
                    <a:cubicBezTo>
                      <a:pt x="25261" y="39515"/>
                      <a:pt x="25159" y="39575"/>
                      <a:pt x="25106" y="39672"/>
                    </a:cubicBezTo>
                    <a:lnTo>
                      <a:pt x="23205" y="43158"/>
                    </a:lnTo>
                    <a:lnTo>
                      <a:pt x="17843" y="263"/>
                    </a:lnTo>
                    <a:cubicBezTo>
                      <a:pt x="17824" y="113"/>
                      <a:pt x="17697" y="0"/>
                      <a:pt x="1754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54" name="Google Shape;454;p32"/>
              <p:cNvGrpSpPr/>
              <p:nvPr/>
            </p:nvGrpSpPr>
            <p:grpSpPr>
              <a:xfrm>
                <a:off x="7232021" y="2929018"/>
                <a:ext cx="1211486" cy="416719"/>
                <a:chOff x="7232021" y="2929018"/>
                <a:chExt cx="1211486" cy="416719"/>
              </a:xfrm>
            </p:grpSpPr>
            <p:sp>
              <p:nvSpPr>
                <p:cNvPr id="455" name="Google Shape;455;p32"/>
                <p:cNvSpPr/>
                <p:nvPr/>
              </p:nvSpPr>
              <p:spPr>
                <a:xfrm>
                  <a:off x="7265022" y="2964007"/>
                  <a:ext cx="1149108" cy="346721"/>
                </a:xfrm>
                <a:custGeom>
                  <a:avLst/>
                  <a:gdLst/>
                  <a:ahLst/>
                  <a:cxnLst/>
                  <a:rect l="l" t="t" r="r" b="b"/>
                  <a:pathLst>
                    <a:path w="58360" h="17609" extrusionOk="0">
                      <a:moveTo>
                        <a:pt x="58027" y="0"/>
                      </a:moveTo>
                      <a:cubicBezTo>
                        <a:pt x="57948" y="0"/>
                        <a:pt x="57868" y="32"/>
                        <a:pt x="57809" y="94"/>
                      </a:cubicBezTo>
                      <a:lnTo>
                        <a:pt x="44540" y="14115"/>
                      </a:lnTo>
                      <a:lnTo>
                        <a:pt x="32316" y="4883"/>
                      </a:lnTo>
                      <a:cubicBezTo>
                        <a:pt x="32262" y="4843"/>
                        <a:pt x="32198" y="4823"/>
                        <a:pt x="32135" y="4823"/>
                      </a:cubicBezTo>
                      <a:cubicBezTo>
                        <a:pt x="32062" y="4823"/>
                        <a:pt x="31989" y="4850"/>
                        <a:pt x="31932" y="4901"/>
                      </a:cubicBezTo>
                      <a:lnTo>
                        <a:pt x="23755" y="12335"/>
                      </a:lnTo>
                      <a:lnTo>
                        <a:pt x="14058" y="3631"/>
                      </a:lnTo>
                      <a:cubicBezTo>
                        <a:pt x="14001" y="3579"/>
                        <a:pt x="13929" y="3553"/>
                        <a:pt x="13857" y="3553"/>
                      </a:cubicBezTo>
                      <a:cubicBezTo>
                        <a:pt x="13780" y="3553"/>
                        <a:pt x="13703" y="3583"/>
                        <a:pt x="13644" y="3642"/>
                      </a:cubicBezTo>
                      <a:lnTo>
                        <a:pt x="189" y="17097"/>
                      </a:lnTo>
                      <a:cubicBezTo>
                        <a:pt x="1" y="17286"/>
                        <a:pt x="135" y="17609"/>
                        <a:pt x="402" y="17609"/>
                      </a:cubicBezTo>
                      <a:cubicBezTo>
                        <a:pt x="403" y="17609"/>
                        <a:pt x="405" y="17609"/>
                        <a:pt x="406" y="17609"/>
                      </a:cubicBezTo>
                      <a:cubicBezTo>
                        <a:pt x="485" y="17609"/>
                        <a:pt x="560" y="17577"/>
                        <a:pt x="615" y="17521"/>
                      </a:cubicBezTo>
                      <a:lnTo>
                        <a:pt x="13868" y="4268"/>
                      </a:lnTo>
                      <a:lnTo>
                        <a:pt x="23556" y="12964"/>
                      </a:lnTo>
                      <a:cubicBezTo>
                        <a:pt x="23613" y="13015"/>
                        <a:pt x="23685" y="13040"/>
                        <a:pt x="23757" y="13040"/>
                      </a:cubicBezTo>
                      <a:cubicBezTo>
                        <a:pt x="23830" y="13040"/>
                        <a:pt x="23902" y="13014"/>
                        <a:pt x="23959" y="12962"/>
                      </a:cubicBezTo>
                      <a:lnTo>
                        <a:pt x="32152" y="5514"/>
                      </a:lnTo>
                      <a:lnTo>
                        <a:pt x="44392" y="14756"/>
                      </a:lnTo>
                      <a:cubicBezTo>
                        <a:pt x="44446" y="14797"/>
                        <a:pt x="44510" y="14817"/>
                        <a:pt x="44573" y="14817"/>
                      </a:cubicBezTo>
                      <a:cubicBezTo>
                        <a:pt x="44653" y="14817"/>
                        <a:pt x="44733" y="14785"/>
                        <a:pt x="44791" y="14723"/>
                      </a:cubicBezTo>
                      <a:lnTo>
                        <a:pt x="58246" y="508"/>
                      </a:lnTo>
                      <a:cubicBezTo>
                        <a:pt x="58360" y="387"/>
                        <a:pt x="58354" y="196"/>
                        <a:pt x="58234" y="83"/>
                      </a:cubicBezTo>
                      <a:cubicBezTo>
                        <a:pt x="58176" y="28"/>
                        <a:pt x="58101" y="0"/>
                        <a:pt x="5802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6" name="Google Shape;456;p32"/>
                <p:cNvSpPr/>
                <p:nvPr/>
              </p:nvSpPr>
              <p:spPr>
                <a:xfrm>
                  <a:off x="7500120" y="3004903"/>
                  <a:ext cx="72735" cy="69998"/>
                </a:xfrm>
                <a:custGeom>
                  <a:avLst/>
                  <a:gdLst/>
                  <a:ahLst/>
                  <a:cxnLst/>
                  <a:rect l="l" t="t" r="r" b="b"/>
                  <a:pathLst>
                    <a:path w="3694" h="3555" extrusionOk="0">
                      <a:moveTo>
                        <a:pt x="1917" y="1"/>
                      </a:moveTo>
                      <a:cubicBezTo>
                        <a:pt x="1455" y="1"/>
                        <a:pt x="1000" y="181"/>
                        <a:pt x="660" y="522"/>
                      </a:cubicBezTo>
                      <a:cubicBezTo>
                        <a:pt x="152" y="1029"/>
                        <a:pt x="0" y="1794"/>
                        <a:pt x="274" y="2458"/>
                      </a:cubicBezTo>
                      <a:cubicBezTo>
                        <a:pt x="549" y="3122"/>
                        <a:pt x="1198" y="3554"/>
                        <a:pt x="1916" y="3554"/>
                      </a:cubicBezTo>
                      <a:cubicBezTo>
                        <a:pt x="2898" y="3554"/>
                        <a:pt x="3694" y="2759"/>
                        <a:pt x="3694" y="1777"/>
                      </a:cubicBezTo>
                      <a:cubicBezTo>
                        <a:pt x="3694" y="1059"/>
                        <a:pt x="3261" y="411"/>
                        <a:pt x="2597" y="136"/>
                      </a:cubicBezTo>
                      <a:cubicBezTo>
                        <a:pt x="2377" y="45"/>
                        <a:pt x="2146" y="1"/>
                        <a:pt x="1917"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7" name="Google Shape;457;p32"/>
                <p:cNvSpPr/>
                <p:nvPr/>
              </p:nvSpPr>
              <p:spPr>
                <a:xfrm>
                  <a:off x="7496950" y="2998977"/>
                  <a:ext cx="81812" cy="81851"/>
                </a:xfrm>
                <a:custGeom>
                  <a:avLst/>
                  <a:gdLst/>
                  <a:ahLst/>
                  <a:cxnLst/>
                  <a:rect l="l" t="t" r="r" b="b"/>
                  <a:pathLst>
                    <a:path w="4155" h="4157" extrusionOk="0">
                      <a:moveTo>
                        <a:pt x="2077" y="602"/>
                      </a:moveTo>
                      <a:cubicBezTo>
                        <a:pt x="2893" y="603"/>
                        <a:pt x="3552" y="1264"/>
                        <a:pt x="3554" y="2078"/>
                      </a:cubicBezTo>
                      <a:cubicBezTo>
                        <a:pt x="3554" y="2676"/>
                        <a:pt x="3194" y="3214"/>
                        <a:pt x="2643" y="3443"/>
                      </a:cubicBezTo>
                      <a:cubicBezTo>
                        <a:pt x="2460" y="3519"/>
                        <a:pt x="2268" y="3555"/>
                        <a:pt x="2078" y="3555"/>
                      </a:cubicBezTo>
                      <a:cubicBezTo>
                        <a:pt x="1694" y="3555"/>
                        <a:pt x="1316" y="3405"/>
                        <a:pt x="1033" y="3123"/>
                      </a:cubicBezTo>
                      <a:cubicBezTo>
                        <a:pt x="611" y="2701"/>
                        <a:pt x="485" y="2065"/>
                        <a:pt x="714" y="1514"/>
                      </a:cubicBezTo>
                      <a:cubicBezTo>
                        <a:pt x="942" y="961"/>
                        <a:pt x="1481" y="602"/>
                        <a:pt x="2077" y="602"/>
                      </a:cubicBezTo>
                      <a:close/>
                      <a:moveTo>
                        <a:pt x="2077" y="1"/>
                      </a:moveTo>
                      <a:cubicBezTo>
                        <a:pt x="932" y="1"/>
                        <a:pt x="0" y="933"/>
                        <a:pt x="0" y="2078"/>
                      </a:cubicBezTo>
                      <a:cubicBezTo>
                        <a:pt x="0" y="3225"/>
                        <a:pt x="932" y="4157"/>
                        <a:pt x="2077" y="4157"/>
                      </a:cubicBezTo>
                      <a:cubicBezTo>
                        <a:pt x="3223" y="4157"/>
                        <a:pt x="4155" y="3223"/>
                        <a:pt x="4155" y="2078"/>
                      </a:cubicBezTo>
                      <a:cubicBezTo>
                        <a:pt x="4155" y="933"/>
                        <a:pt x="3224" y="1"/>
                        <a:pt x="2077"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8" name="Google Shape;458;p32"/>
                <p:cNvSpPr/>
                <p:nvPr/>
              </p:nvSpPr>
              <p:spPr>
                <a:xfrm>
                  <a:off x="7859994" y="3029890"/>
                  <a:ext cx="72755" cy="70018"/>
                </a:xfrm>
                <a:custGeom>
                  <a:avLst/>
                  <a:gdLst/>
                  <a:ahLst/>
                  <a:cxnLst/>
                  <a:rect l="l" t="t" r="r" b="b"/>
                  <a:pathLst>
                    <a:path w="3695" h="3556" extrusionOk="0">
                      <a:moveTo>
                        <a:pt x="1918" y="1"/>
                      </a:moveTo>
                      <a:cubicBezTo>
                        <a:pt x="1456" y="1"/>
                        <a:pt x="1001" y="182"/>
                        <a:pt x="661" y="521"/>
                      </a:cubicBezTo>
                      <a:cubicBezTo>
                        <a:pt x="152" y="1030"/>
                        <a:pt x="0" y="1793"/>
                        <a:pt x="275" y="2457"/>
                      </a:cubicBezTo>
                      <a:cubicBezTo>
                        <a:pt x="550" y="3121"/>
                        <a:pt x="1199" y="3555"/>
                        <a:pt x="1917" y="3555"/>
                      </a:cubicBezTo>
                      <a:cubicBezTo>
                        <a:pt x="2898" y="3555"/>
                        <a:pt x="3694" y="2760"/>
                        <a:pt x="3695" y="1778"/>
                      </a:cubicBezTo>
                      <a:cubicBezTo>
                        <a:pt x="3695" y="1059"/>
                        <a:pt x="3261" y="411"/>
                        <a:pt x="2597" y="136"/>
                      </a:cubicBezTo>
                      <a:cubicBezTo>
                        <a:pt x="2377" y="45"/>
                        <a:pt x="2147" y="1"/>
                        <a:pt x="1918"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9" name="Google Shape;459;p32"/>
                <p:cNvSpPr/>
                <p:nvPr/>
              </p:nvSpPr>
              <p:spPr>
                <a:xfrm>
                  <a:off x="7856805" y="3023983"/>
                  <a:ext cx="81851" cy="81832"/>
                </a:xfrm>
                <a:custGeom>
                  <a:avLst/>
                  <a:gdLst/>
                  <a:ahLst/>
                  <a:cxnLst/>
                  <a:rect l="l" t="t" r="r" b="b"/>
                  <a:pathLst>
                    <a:path w="4157" h="4156" extrusionOk="0">
                      <a:moveTo>
                        <a:pt x="2079" y="601"/>
                      </a:moveTo>
                      <a:cubicBezTo>
                        <a:pt x="2894" y="602"/>
                        <a:pt x="3554" y="1263"/>
                        <a:pt x="3556" y="2078"/>
                      </a:cubicBezTo>
                      <a:cubicBezTo>
                        <a:pt x="3556" y="2676"/>
                        <a:pt x="3196" y="3214"/>
                        <a:pt x="2644" y="3443"/>
                      </a:cubicBezTo>
                      <a:cubicBezTo>
                        <a:pt x="2461" y="3518"/>
                        <a:pt x="2270" y="3555"/>
                        <a:pt x="2080" y="3555"/>
                      </a:cubicBezTo>
                      <a:cubicBezTo>
                        <a:pt x="1695" y="3555"/>
                        <a:pt x="1317" y="3405"/>
                        <a:pt x="1035" y="3123"/>
                      </a:cubicBezTo>
                      <a:cubicBezTo>
                        <a:pt x="613" y="2699"/>
                        <a:pt x="486" y="2065"/>
                        <a:pt x="715" y="1512"/>
                      </a:cubicBezTo>
                      <a:cubicBezTo>
                        <a:pt x="944" y="961"/>
                        <a:pt x="1482" y="601"/>
                        <a:pt x="2079" y="601"/>
                      </a:cubicBezTo>
                      <a:close/>
                      <a:moveTo>
                        <a:pt x="2079" y="1"/>
                      </a:moveTo>
                      <a:cubicBezTo>
                        <a:pt x="934" y="1"/>
                        <a:pt x="1" y="933"/>
                        <a:pt x="1" y="2078"/>
                      </a:cubicBezTo>
                      <a:cubicBezTo>
                        <a:pt x="1" y="3223"/>
                        <a:pt x="934" y="4155"/>
                        <a:pt x="2079" y="4155"/>
                      </a:cubicBezTo>
                      <a:cubicBezTo>
                        <a:pt x="3225" y="4155"/>
                        <a:pt x="4157" y="3223"/>
                        <a:pt x="4157" y="2078"/>
                      </a:cubicBezTo>
                      <a:cubicBezTo>
                        <a:pt x="4157" y="933"/>
                        <a:pt x="3225" y="1"/>
                        <a:pt x="207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0" name="Google Shape;460;p32"/>
                <p:cNvSpPr/>
                <p:nvPr/>
              </p:nvSpPr>
              <p:spPr>
                <a:xfrm>
                  <a:off x="8107655" y="3214838"/>
                  <a:ext cx="70018" cy="69998"/>
                </a:xfrm>
                <a:custGeom>
                  <a:avLst/>
                  <a:gdLst/>
                  <a:ahLst/>
                  <a:cxnLst/>
                  <a:rect l="l" t="t" r="r" b="b"/>
                  <a:pathLst>
                    <a:path w="3556" h="3555" extrusionOk="0">
                      <a:moveTo>
                        <a:pt x="1778" y="0"/>
                      </a:moveTo>
                      <a:cubicBezTo>
                        <a:pt x="796" y="0"/>
                        <a:pt x="1" y="796"/>
                        <a:pt x="1" y="1778"/>
                      </a:cubicBezTo>
                      <a:cubicBezTo>
                        <a:pt x="1" y="2759"/>
                        <a:pt x="796" y="3555"/>
                        <a:pt x="1778" y="3555"/>
                      </a:cubicBezTo>
                      <a:cubicBezTo>
                        <a:pt x="2760" y="3555"/>
                        <a:pt x="3555" y="2759"/>
                        <a:pt x="3555" y="1778"/>
                      </a:cubicBezTo>
                      <a:cubicBezTo>
                        <a:pt x="3555" y="796"/>
                        <a:pt x="2760" y="0"/>
                        <a:pt x="1778"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1" name="Google Shape;461;p32"/>
                <p:cNvSpPr/>
                <p:nvPr/>
              </p:nvSpPr>
              <p:spPr>
                <a:xfrm>
                  <a:off x="8101748" y="3208951"/>
                  <a:ext cx="81832" cy="81792"/>
                </a:xfrm>
                <a:custGeom>
                  <a:avLst/>
                  <a:gdLst/>
                  <a:ahLst/>
                  <a:cxnLst/>
                  <a:rect l="l" t="t" r="r" b="b"/>
                  <a:pathLst>
                    <a:path w="4156" h="4154" extrusionOk="0">
                      <a:moveTo>
                        <a:pt x="2078" y="601"/>
                      </a:moveTo>
                      <a:cubicBezTo>
                        <a:pt x="2893" y="602"/>
                        <a:pt x="3553" y="1262"/>
                        <a:pt x="3554" y="2077"/>
                      </a:cubicBezTo>
                      <a:cubicBezTo>
                        <a:pt x="3554" y="2673"/>
                        <a:pt x="3195" y="3213"/>
                        <a:pt x="2644" y="3440"/>
                      </a:cubicBezTo>
                      <a:cubicBezTo>
                        <a:pt x="2460" y="3516"/>
                        <a:pt x="2268" y="3553"/>
                        <a:pt x="2078" y="3553"/>
                      </a:cubicBezTo>
                      <a:cubicBezTo>
                        <a:pt x="1694" y="3553"/>
                        <a:pt x="1316" y="3403"/>
                        <a:pt x="1034" y="3120"/>
                      </a:cubicBezTo>
                      <a:cubicBezTo>
                        <a:pt x="611" y="2698"/>
                        <a:pt x="486" y="2064"/>
                        <a:pt x="715" y="1511"/>
                      </a:cubicBezTo>
                      <a:cubicBezTo>
                        <a:pt x="942" y="960"/>
                        <a:pt x="1482" y="601"/>
                        <a:pt x="2078" y="601"/>
                      </a:cubicBezTo>
                      <a:close/>
                      <a:moveTo>
                        <a:pt x="2078" y="1"/>
                      </a:moveTo>
                      <a:cubicBezTo>
                        <a:pt x="933" y="1"/>
                        <a:pt x="1" y="930"/>
                        <a:pt x="1" y="2077"/>
                      </a:cubicBezTo>
                      <a:cubicBezTo>
                        <a:pt x="1" y="3222"/>
                        <a:pt x="933" y="4154"/>
                        <a:pt x="2078" y="4154"/>
                      </a:cubicBezTo>
                      <a:cubicBezTo>
                        <a:pt x="3223" y="4154"/>
                        <a:pt x="4155" y="3222"/>
                        <a:pt x="4155" y="2077"/>
                      </a:cubicBezTo>
                      <a:cubicBezTo>
                        <a:pt x="4155" y="933"/>
                        <a:pt x="3225" y="1"/>
                        <a:pt x="207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2" name="Google Shape;462;p32"/>
                <p:cNvSpPr/>
                <p:nvPr/>
              </p:nvSpPr>
              <p:spPr>
                <a:xfrm>
                  <a:off x="8364826" y="2934925"/>
                  <a:ext cx="72755" cy="70018"/>
                </a:xfrm>
                <a:custGeom>
                  <a:avLst/>
                  <a:gdLst/>
                  <a:ahLst/>
                  <a:cxnLst/>
                  <a:rect l="l" t="t" r="r" b="b"/>
                  <a:pathLst>
                    <a:path w="3695" h="3556" extrusionOk="0">
                      <a:moveTo>
                        <a:pt x="1919" y="0"/>
                      </a:moveTo>
                      <a:cubicBezTo>
                        <a:pt x="1456" y="0"/>
                        <a:pt x="1001" y="181"/>
                        <a:pt x="661" y="521"/>
                      </a:cubicBezTo>
                      <a:cubicBezTo>
                        <a:pt x="153" y="1030"/>
                        <a:pt x="1" y="1793"/>
                        <a:pt x="276" y="2457"/>
                      </a:cubicBezTo>
                      <a:cubicBezTo>
                        <a:pt x="551" y="3121"/>
                        <a:pt x="1198" y="3555"/>
                        <a:pt x="1918" y="3555"/>
                      </a:cubicBezTo>
                      <a:cubicBezTo>
                        <a:pt x="2899" y="3555"/>
                        <a:pt x="3694" y="2759"/>
                        <a:pt x="3694" y="1778"/>
                      </a:cubicBezTo>
                      <a:cubicBezTo>
                        <a:pt x="3694" y="1059"/>
                        <a:pt x="3261" y="411"/>
                        <a:pt x="2598" y="136"/>
                      </a:cubicBezTo>
                      <a:cubicBezTo>
                        <a:pt x="2378" y="45"/>
                        <a:pt x="2147" y="0"/>
                        <a:pt x="1919"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3" name="Google Shape;463;p32"/>
                <p:cNvSpPr/>
                <p:nvPr/>
              </p:nvSpPr>
              <p:spPr>
                <a:xfrm>
                  <a:off x="8361656" y="2929018"/>
                  <a:ext cx="81851" cy="81812"/>
                </a:xfrm>
                <a:custGeom>
                  <a:avLst/>
                  <a:gdLst/>
                  <a:ahLst/>
                  <a:cxnLst/>
                  <a:rect l="l" t="t" r="r" b="b"/>
                  <a:pathLst>
                    <a:path w="4157" h="4155" extrusionOk="0">
                      <a:moveTo>
                        <a:pt x="2079" y="600"/>
                      </a:moveTo>
                      <a:cubicBezTo>
                        <a:pt x="2894" y="603"/>
                        <a:pt x="3554" y="1263"/>
                        <a:pt x="3555" y="2078"/>
                      </a:cubicBezTo>
                      <a:cubicBezTo>
                        <a:pt x="3555" y="2675"/>
                        <a:pt x="3195" y="3214"/>
                        <a:pt x="2643" y="3442"/>
                      </a:cubicBezTo>
                      <a:cubicBezTo>
                        <a:pt x="2461" y="3518"/>
                        <a:pt x="2269" y="3554"/>
                        <a:pt x="2079" y="3554"/>
                      </a:cubicBezTo>
                      <a:cubicBezTo>
                        <a:pt x="1694" y="3554"/>
                        <a:pt x="1316" y="3404"/>
                        <a:pt x="1033" y="3121"/>
                      </a:cubicBezTo>
                      <a:cubicBezTo>
                        <a:pt x="611" y="2699"/>
                        <a:pt x="486" y="2064"/>
                        <a:pt x="714" y="1512"/>
                      </a:cubicBezTo>
                      <a:cubicBezTo>
                        <a:pt x="943" y="961"/>
                        <a:pt x="1482" y="600"/>
                        <a:pt x="2079" y="600"/>
                      </a:cubicBezTo>
                      <a:close/>
                      <a:moveTo>
                        <a:pt x="2079" y="0"/>
                      </a:moveTo>
                      <a:cubicBezTo>
                        <a:pt x="933" y="0"/>
                        <a:pt x="1" y="932"/>
                        <a:pt x="1" y="2078"/>
                      </a:cubicBezTo>
                      <a:cubicBezTo>
                        <a:pt x="1" y="3223"/>
                        <a:pt x="933" y="4155"/>
                        <a:pt x="2079" y="4155"/>
                      </a:cubicBezTo>
                      <a:cubicBezTo>
                        <a:pt x="3223" y="4155"/>
                        <a:pt x="4156" y="3223"/>
                        <a:pt x="4156" y="2078"/>
                      </a:cubicBezTo>
                      <a:cubicBezTo>
                        <a:pt x="4156" y="932"/>
                        <a:pt x="3224" y="0"/>
                        <a:pt x="207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4" name="Google Shape;464;p32"/>
                <p:cNvSpPr/>
                <p:nvPr/>
              </p:nvSpPr>
              <p:spPr>
                <a:xfrm>
                  <a:off x="7237948" y="3269813"/>
                  <a:ext cx="69978" cy="70018"/>
                </a:xfrm>
                <a:custGeom>
                  <a:avLst/>
                  <a:gdLst/>
                  <a:ahLst/>
                  <a:cxnLst/>
                  <a:rect l="l" t="t" r="r" b="b"/>
                  <a:pathLst>
                    <a:path w="3554" h="3556" extrusionOk="0">
                      <a:moveTo>
                        <a:pt x="1777" y="1"/>
                      </a:moveTo>
                      <a:cubicBezTo>
                        <a:pt x="796" y="1"/>
                        <a:pt x="1" y="796"/>
                        <a:pt x="1" y="1778"/>
                      </a:cubicBezTo>
                      <a:cubicBezTo>
                        <a:pt x="1" y="2760"/>
                        <a:pt x="796" y="3555"/>
                        <a:pt x="1777" y="3555"/>
                      </a:cubicBezTo>
                      <a:cubicBezTo>
                        <a:pt x="2758" y="3555"/>
                        <a:pt x="3554" y="2760"/>
                        <a:pt x="3554" y="1778"/>
                      </a:cubicBezTo>
                      <a:cubicBezTo>
                        <a:pt x="3554" y="796"/>
                        <a:pt x="2758" y="1"/>
                        <a:pt x="1777"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5" name="Google Shape;465;p32"/>
                <p:cNvSpPr/>
                <p:nvPr/>
              </p:nvSpPr>
              <p:spPr>
                <a:xfrm>
                  <a:off x="7232021" y="3263906"/>
                  <a:ext cx="81851" cy="81832"/>
                </a:xfrm>
                <a:custGeom>
                  <a:avLst/>
                  <a:gdLst/>
                  <a:ahLst/>
                  <a:cxnLst/>
                  <a:rect l="l" t="t" r="r" b="b"/>
                  <a:pathLst>
                    <a:path w="4157" h="4156" extrusionOk="0">
                      <a:moveTo>
                        <a:pt x="2078" y="602"/>
                      </a:moveTo>
                      <a:cubicBezTo>
                        <a:pt x="2893" y="603"/>
                        <a:pt x="3554" y="1263"/>
                        <a:pt x="3555" y="2078"/>
                      </a:cubicBezTo>
                      <a:cubicBezTo>
                        <a:pt x="3555" y="2675"/>
                        <a:pt x="3196" y="3214"/>
                        <a:pt x="2643" y="3443"/>
                      </a:cubicBezTo>
                      <a:cubicBezTo>
                        <a:pt x="2461" y="3518"/>
                        <a:pt x="2269" y="3555"/>
                        <a:pt x="2079" y="3555"/>
                      </a:cubicBezTo>
                      <a:cubicBezTo>
                        <a:pt x="1695" y="3555"/>
                        <a:pt x="1317" y="3405"/>
                        <a:pt x="1034" y="3122"/>
                      </a:cubicBezTo>
                      <a:cubicBezTo>
                        <a:pt x="612" y="2700"/>
                        <a:pt x="485" y="2065"/>
                        <a:pt x="714" y="1512"/>
                      </a:cubicBezTo>
                      <a:cubicBezTo>
                        <a:pt x="943" y="961"/>
                        <a:pt x="1481" y="602"/>
                        <a:pt x="2078" y="602"/>
                      </a:cubicBezTo>
                      <a:close/>
                      <a:moveTo>
                        <a:pt x="2078" y="1"/>
                      </a:moveTo>
                      <a:cubicBezTo>
                        <a:pt x="932" y="1"/>
                        <a:pt x="0" y="933"/>
                        <a:pt x="0" y="2078"/>
                      </a:cubicBezTo>
                      <a:cubicBezTo>
                        <a:pt x="0" y="3223"/>
                        <a:pt x="932" y="4155"/>
                        <a:pt x="2078" y="4155"/>
                      </a:cubicBezTo>
                      <a:cubicBezTo>
                        <a:pt x="3224" y="4155"/>
                        <a:pt x="4156" y="3224"/>
                        <a:pt x="4156" y="2078"/>
                      </a:cubicBezTo>
                      <a:cubicBezTo>
                        <a:pt x="4156" y="933"/>
                        <a:pt x="3224" y="1"/>
                        <a:pt x="207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6" name="Google Shape;466;p32"/>
                <p:cNvSpPr/>
                <p:nvPr/>
              </p:nvSpPr>
              <p:spPr>
                <a:xfrm>
                  <a:off x="7697808" y="3169847"/>
                  <a:ext cx="69978" cy="70018"/>
                </a:xfrm>
                <a:custGeom>
                  <a:avLst/>
                  <a:gdLst/>
                  <a:ahLst/>
                  <a:cxnLst/>
                  <a:rect l="l" t="t" r="r" b="b"/>
                  <a:pathLst>
                    <a:path w="3554" h="3556" extrusionOk="0">
                      <a:moveTo>
                        <a:pt x="1777" y="1"/>
                      </a:moveTo>
                      <a:cubicBezTo>
                        <a:pt x="796" y="1"/>
                        <a:pt x="1" y="796"/>
                        <a:pt x="1" y="1778"/>
                      </a:cubicBezTo>
                      <a:cubicBezTo>
                        <a:pt x="1" y="2760"/>
                        <a:pt x="796" y="3555"/>
                        <a:pt x="1777" y="3555"/>
                      </a:cubicBezTo>
                      <a:cubicBezTo>
                        <a:pt x="2758" y="3555"/>
                        <a:pt x="3554" y="2760"/>
                        <a:pt x="3554" y="1778"/>
                      </a:cubicBezTo>
                      <a:cubicBezTo>
                        <a:pt x="3554" y="796"/>
                        <a:pt x="2758" y="1"/>
                        <a:pt x="1777"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7" name="Google Shape;467;p32"/>
                <p:cNvSpPr/>
                <p:nvPr/>
              </p:nvSpPr>
              <p:spPr>
                <a:xfrm>
                  <a:off x="7691881" y="3163940"/>
                  <a:ext cx="81851" cy="81832"/>
                </a:xfrm>
                <a:custGeom>
                  <a:avLst/>
                  <a:gdLst/>
                  <a:ahLst/>
                  <a:cxnLst/>
                  <a:rect l="l" t="t" r="r" b="b"/>
                  <a:pathLst>
                    <a:path w="4157" h="4156" extrusionOk="0">
                      <a:moveTo>
                        <a:pt x="2078" y="602"/>
                      </a:moveTo>
                      <a:cubicBezTo>
                        <a:pt x="2893" y="603"/>
                        <a:pt x="3554" y="1263"/>
                        <a:pt x="3555" y="2078"/>
                      </a:cubicBezTo>
                      <a:cubicBezTo>
                        <a:pt x="3555" y="2676"/>
                        <a:pt x="3195" y="3214"/>
                        <a:pt x="2643" y="3441"/>
                      </a:cubicBezTo>
                      <a:cubicBezTo>
                        <a:pt x="2461" y="3517"/>
                        <a:pt x="2269" y="3554"/>
                        <a:pt x="2079" y="3554"/>
                      </a:cubicBezTo>
                      <a:cubicBezTo>
                        <a:pt x="1695" y="3554"/>
                        <a:pt x="1317" y="3404"/>
                        <a:pt x="1034" y="3121"/>
                      </a:cubicBezTo>
                      <a:cubicBezTo>
                        <a:pt x="612" y="2699"/>
                        <a:pt x="485" y="2065"/>
                        <a:pt x="714" y="1512"/>
                      </a:cubicBezTo>
                      <a:cubicBezTo>
                        <a:pt x="943" y="961"/>
                        <a:pt x="1481" y="602"/>
                        <a:pt x="2078" y="602"/>
                      </a:cubicBezTo>
                      <a:close/>
                      <a:moveTo>
                        <a:pt x="2078" y="1"/>
                      </a:moveTo>
                      <a:cubicBezTo>
                        <a:pt x="932" y="1"/>
                        <a:pt x="0" y="933"/>
                        <a:pt x="0" y="2078"/>
                      </a:cubicBezTo>
                      <a:cubicBezTo>
                        <a:pt x="0" y="3223"/>
                        <a:pt x="932" y="4155"/>
                        <a:pt x="2078" y="4155"/>
                      </a:cubicBezTo>
                      <a:cubicBezTo>
                        <a:pt x="3224" y="4155"/>
                        <a:pt x="4156" y="3223"/>
                        <a:pt x="4156" y="2078"/>
                      </a:cubicBezTo>
                      <a:cubicBezTo>
                        <a:pt x="4156" y="933"/>
                        <a:pt x="3224" y="1"/>
                        <a:pt x="207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68" name="Google Shape;468;p32"/>
              <p:cNvGrpSpPr/>
              <p:nvPr/>
            </p:nvGrpSpPr>
            <p:grpSpPr>
              <a:xfrm>
                <a:off x="4866130" y="1597718"/>
                <a:ext cx="618424" cy="1349710"/>
                <a:chOff x="4866130" y="1597718"/>
                <a:chExt cx="618424" cy="1349710"/>
              </a:xfrm>
            </p:grpSpPr>
            <p:sp>
              <p:nvSpPr>
                <p:cNvPr id="469" name="Google Shape;469;p32"/>
                <p:cNvSpPr/>
                <p:nvPr/>
              </p:nvSpPr>
              <p:spPr>
                <a:xfrm>
                  <a:off x="5368540" y="2095718"/>
                  <a:ext cx="116013" cy="71238"/>
                </a:xfrm>
                <a:custGeom>
                  <a:avLst/>
                  <a:gdLst/>
                  <a:ahLst/>
                  <a:cxnLst/>
                  <a:rect l="l" t="t" r="r" b="b"/>
                  <a:pathLst>
                    <a:path w="5892" h="3618" extrusionOk="0">
                      <a:moveTo>
                        <a:pt x="5549" y="1"/>
                      </a:moveTo>
                      <a:cubicBezTo>
                        <a:pt x="5499" y="1"/>
                        <a:pt x="5448" y="13"/>
                        <a:pt x="5401" y="40"/>
                      </a:cubicBezTo>
                      <a:lnTo>
                        <a:pt x="176" y="3057"/>
                      </a:lnTo>
                      <a:cubicBezTo>
                        <a:pt x="57" y="3125"/>
                        <a:pt x="0" y="3264"/>
                        <a:pt x="36" y="3395"/>
                      </a:cubicBezTo>
                      <a:cubicBezTo>
                        <a:pt x="70" y="3526"/>
                        <a:pt x="189" y="3617"/>
                        <a:pt x="324" y="3617"/>
                      </a:cubicBezTo>
                      <a:cubicBezTo>
                        <a:pt x="325" y="3617"/>
                        <a:pt x="326" y="3617"/>
                        <a:pt x="327" y="3617"/>
                      </a:cubicBezTo>
                      <a:cubicBezTo>
                        <a:pt x="379" y="3617"/>
                        <a:pt x="431" y="3604"/>
                        <a:pt x="476" y="3578"/>
                      </a:cubicBezTo>
                      <a:lnTo>
                        <a:pt x="5702" y="560"/>
                      </a:lnTo>
                      <a:cubicBezTo>
                        <a:pt x="5845" y="476"/>
                        <a:pt x="5892" y="294"/>
                        <a:pt x="5810" y="151"/>
                      </a:cubicBezTo>
                      <a:cubicBezTo>
                        <a:pt x="5754" y="55"/>
                        <a:pt x="5653" y="1"/>
                        <a:pt x="554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0" name="Google Shape;470;p32"/>
                <p:cNvSpPr/>
                <p:nvPr/>
              </p:nvSpPr>
              <p:spPr>
                <a:xfrm>
                  <a:off x="4866957" y="1921048"/>
                  <a:ext cx="616829" cy="710396"/>
                </a:xfrm>
                <a:custGeom>
                  <a:avLst/>
                  <a:gdLst/>
                  <a:ahLst/>
                  <a:cxnLst/>
                  <a:rect l="l" t="t" r="r" b="b"/>
                  <a:pathLst>
                    <a:path w="31327" h="36079" extrusionOk="0">
                      <a:moveTo>
                        <a:pt x="15663" y="648"/>
                      </a:moveTo>
                      <a:lnTo>
                        <a:pt x="30726" y="9345"/>
                      </a:lnTo>
                      <a:lnTo>
                        <a:pt x="30726" y="26736"/>
                      </a:lnTo>
                      <a:lnTo>
                        <a:pt x="15663" y="35433"/>
                      </a:lnTo>
                      <a:lnTo>
                        <a:pt x="602" y="26736"/>
                      </a:lnTo>
                      <a:lnTo>
                        <a:pt x="602" y="9345"/>
                      </a:lnTo>
                      <a:lnTo>
                        <a:pt x="15663" y="648"/>
                      </a:lnTo>
                      <a:close/>
                      <a:moveTo>
                        <a:pt x="15663" y="1"/>
                      </a:moveTo>
                      <a:cubicBezTo>
                        <a:pt x="15612" y="1"/>
                        <a:pt x="15560" y="14"/>
                        <a:pt x="15514" y="41"/>
                      </a:cubicBezTo>
                      <a:lnTo>
                        <a:pt x="151" y="8911"/>
                      </a:lnTo>
                      <a:cubicBezTo>
                        <a:pt x="58" y="8964"/>
                        <a:pt x="1" y="9064"/>
                        <a:pt x="1" y="9171"/>
                      </a:cubicBezTo>
                      <a:lnTo>
                        <a:pt x="1" y="26910"/>
                      </a:lnTo>
                      <a:cubicBezTo>
                        <a:pt x="1" y="27017"/>
                        <a:pt x="58" y="27117"/>
                        <a:pt x="151" y="27170"/>
                      </a:cubicBezTo>
                      <a:lnTo>
                        <a:pt x="15514" y="36039"/>
                      </a:lnTo>
                      <a:cubicBezTo>
                        <a:pt x="15559" y="36065"/>
                        <a:pt x="15611" y="36079"/>
                        <a:pt x="15663" y="36079"/>
                      </a:cubicBezTo>
                      <a:cubicBezTo>
                        <a:pt x="15717" y="36079"/>
                        <a:pt x="15768" y="36066"/>
                        <a:pt x="15814" y="36040"/>
                      </a:cubicBezTo>
                      <a:lnTo>
                        <a:pt x="31176" y="27170"/>
                      </a:lnTo>
                      <a:cubicBezTo>
                        <a:pt x="31269" y="27117"/>
                        <a:pt x="31327" y="27017"/>
                        <a:pt x="31327" y="26910"/>
                      </a:cubicBezTo>
                      <a:lnTo>
                        <a:pt x="31327" y="9171"/>
                      </a:lnTo>
                      <a:cubicBezTo>
                        <a:pt x="31327" y="9064"/>
                        <a:pt x="31269" y="8964"/>
                        <a:pt x="31176" y="8911"/>
                      </a:cubicBezTo>
                      <a:lnTo>
                        <a:pt x="15814" y="41"/>
                      </a:lnTo>
                      <a:cubicBezTo>
                        <a:pt x="15767" y="14"/>
                        <a:pt x="15715" y="1"/>
                        <a:pt x="15663"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1" name="Google Shape;471;p32"/>
                <p:cNvSpPr/>
                <p:nvPr/>
              </p:nvSpPr>
              <p:spPr>
                <a:xfrm>
                  <a:off x="4969837" y="2039877"/>
                  <a:ext cx="411048" cy="472777"/>
                </a:xfrm>
                <a:custGeom>
                  <a:avLst/>
                  <a:gdLst/>
                  <a:ahLst/>
                  <a:cxnLst/>
                  <a:rect l="l" t="t" r="r" b="b"/>
                  <a:pathLst>
                    <a:path w="20876" h="24011" extrusionOk="0">
                      <a:moveTo>
                        <a:pt x="10438" y="648"/>
                      </a:moveTo>
                      <a:lnTo>
                        <a:pt x="20274" y="6326"/>
                      </a:lnTo>
                      <a:lnTo>
                        <a:pt x="20274" y="17684"/>
                      </a:lnTo>
                      <a:lnTo>
                        <a:pt x="10438" y="23363"/>
                      </a:lnTo>
                      <a:lnTo>
                        <a:pt x="602" y="17684"/>
                      </a:lnTo>
                      <a:lnTo>
                        <a:pt x="602" y="6326"/>
                      </a:lnTo>
                      <a:lnTo>
                        <a:pt x="10438" y="648"/>
                      </a:lnTo>
                      <a:close/>
                      <a:moveTo>
                        <a:pt x="10438" y="0"/>
                      </a:moveTo>
                      <a:cubicBezTo>
                        <a:pt x="10387" y="0"/>
                        <a:pt x="10335" y="14"/>
                        <a:pt x="10289" y="41"/>
                      </a:cubicBezTo>
                      <a:lnTo>
                        <a:pt x="152" y="5893"/>
                      </a:lnTo>
                      <a:cubicBezTo>
                        <a:pt x="59" y="5947"/>
                        <a:pt x="1" y="6045"/>
                        <a:pt x="2" y="6153"/>
                      </a:cubicBezTo>
                      <a:lnTo>
                        <a:pt x="2" y="17858"/>
                      </a:lnTo>
                      <a:cubicBezTo>
                        <a:pt x="1" y="17965"/>
                        <a:pt x="59" y="18064"/>
                        <a:pt x="152" y="18117"/>
                      </a:cubicBezTo>
                      <a:lnTo>
                        <a:pt x="10289" y="23970"/>
                      </a:lnTo>
                      <a:cubicBezTo>
                        <a:pt x="10334" y="23997"/>
                        <a:pt x="10386" y="24010"/>
                        <a:pt x="10438" y="24010"/>
                      </a:cubicBezTo>
                      <a:cubicBezTo>
                        <a:pt x="10492" y="24010"/>
                        <a:pt x="10543" y="23997"/>
                        <a:pt x="10589" y="23970"/>
                      </a:cubicBezTo>
                      <a:lnTo>
                        <a:pt x="20725" y="18117"/>
                      </a:lnTo>
                      <a:cubicBezTo>
                        <a:pt x="20819" y="18064"/>
                        <a:pt x="20876" y="17965"/>
                        <a:pt x="20876" y="17858"/>
                      </a:cubicBezTo>
                      <a:lnTo>
                        <a:pt x="20876" y="6153"/>
                      </a:lnTo>
                      <a:cubicBezTo>
                        <a:pt x="20876" y="6045"/>
                        <a:pt x="20819" y="5947"/>
                        <a:pt x="20725" y="5893"/>
                      </a:cubicBezTo>
                      <a:lnTo>
                        <a:pt x="10589" y="41"/>
                      </a:lnTo>
                      <a:cubicBezTo>
                        <a:pt x="10542" y="14"/>
                        <a:pt x="10490" y="0"/>
                        <a:pt x="10438"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2" name="Google Shape;472;p32"/>
                <p:cNvSpPr/>
                <p:nvPr/>
              </p:nvSpPr>
              <p:spPr>
                <a:xfrm>
                  <a:off x="5169454" y="1661730"/>
                  <a:ext cx="11853" cy="271171"/>
                </a:xfrm>
                <a:custGeom>
                  <a:avLst/>
                  <a:gdLst/>
                  <a:ahLst/>
                  <a:cxnLst/>
                  <a:rect l="l" t="t" r="r" b="b"/>
                  <a:pathLst>
                    <a:path w="602" h="13772" extrusionOk="0">
                      <a:moveTo>
                        <a:pt x="300" y="0"/>
                      </a:moveTo>
                      <a:cubicBezTo>
                        <a:pt x="137" y="0"/>
                        <a:pt x="4" y="131"/>
                        <a:pt x="0" y="294"/>
                      </a:cubicBezTo>
                      <a:lnTo>
                        <a:pt x="0" y="13472"/>
                      </a:lnTo>
                      <a:cubicBezTo>
                        <a:pt x="0" y="13638"/>
                        <a:pt x="134" y="13772"/>
                        <a:pt x="300" y="13772"/>
                      </a:cubicBezTo>
                      <a:cubicBezTo>
                        <a:pt x="466" y="13772"/>
                        <a:pt x="600" y="13638"/>
                        <a:pt x="601" y="13472"/>
                      </a:cubicBezTo>
                      <a:lnTo>
                        <a:pt x="601" y="294"/>
                      </a:lnTo>
                      <a:cubicBezTo>
                        <a:pt x="598" y="131"/>
                        <a:pt x="464" y="0"/>
                        <a:pt x="30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3" name="Google Shape;473;p32"/>
                <p:cNvSpPr/>
                <p:nvPr/>
              </p:nvSpPr>
              <p:spPr>
                <a:xfrm>
                  <a:off x="5124325" y="1603625"/>
                  <a:ext cx="102093" cy="102093"/>
                </a:xfrm>
                <a:custGeom>
                  <a:avLst/>
                  <a:gdLst/>
                  <a:ahLst/>
                  <a:cxnLst/>
                  <a:rect l="l" t="t" r="r" b="b"/>
                  <a:pathLst>
                    <a:path w="5185" h="5185" extrusionOk="0">
                      <a:moveTo>
                        <a:pt x="2592" y="0"/>
                      </a:moveTo>
                      <a:cubicBezTo>
                        <a:pt x="1161" y="0"/>
                        <a:pt x="0" y="1161"/>
                        <a:pt x="0" y="2592"/>
                      </a:cubicBezTo>
                      <a:cubicBezTo>
                        <a:pt x="0" y="4023"/>
                        <a:pt x="1161" y="5184"/>
                        <a:pt x="2592" y="5184"/>
                      </a:cubicBezTo>
                      <a:cubicBezTo>
                        <a:pt x="4023" y="5184"/>
                        <a:pt x="5184" y="4023"/>
                        <a:pt x="5184" y="2592"/>
                      </a:cubicBezTo>
                      <a:cubicBezTo>
                        <a:pt x="5184" y="1161"/>
                        <a:pt x="4023" y="0"/>
                        <a:pt x="2592"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4" name="Google Shape;474;p32"/>
                <p:cNvSpPr/>
                <p:nvPr/>
              </p:nvSpPr>
              <p:spPr>
                <a:xfrm>
                  <a:off x="5118418" y="1597718"/>
                  <a:ext cx="113926" cy="113926"/>
                </a:xfrm>
                <a:custGeom>
                  <a:avLst/>
                  <a:gdLst/>
                  <a:ahLst/>
                  <a:cxnLst/>
                  <a:rect l="l" t="t" r="r" b="b"/>
                  <a:pathLst>
                    <a:path w="5786" h="5786" extrusionOk="0">
                      <a:moveTo>
                        <a:pt x="2892" y="602"/>
                      </a:moveTo>
                      <a:cubicBezTo>
                        <a:pt x="4156" y="602"/>
                        <a:pt x="5184" y="1629"/>
                        <a:pt x="5184" y="2893"/>
                      </a:cubicBezTo>
                      <a:cubicBezTo>
                        <a:pt x="5184" y="4156"/>
                        <a:pt x="4156" y="5184"/>
                        <a:pt x="2892" y="5184"/>
                      </a:cubicBezTo>
                      <a:cubicBezTo>
                        <a:pt x="1630" y="5184"/>
                        <a:pt x="602" y="4156"/>
                        <a:pt x="602" y="2893"/>
                      </a:cubicBezTo>
                      <a:cubicBezTo>
                        <a:pt x="602" y="1629"/>
                        <a:pt x="1630" y="602"/>
                        <a:pt x="2892" y="602"/>
                      </a:cubicBezTo>
                      <a:close/>
                      <a:moveTo>
                        <a:pt x="2892" y="0"/>
                      </a:moveTo>
                      <a:cubicBezTo>
                        <a:pt x="1298" y="0"/>
                        <a:pt x="0" y="1299"/>
                        <a:pt x="0" y="2893"/>
                      </a:cubicBezTo>
                      <a:cubicBezTo>
                        <a:pt x="0" y="4488"/>
                        <a:pt x="1298" y="5785"/>
                        <a:pt x="2892" y="5785"/>
                      </a:cubicBezTo>
                      <a:cubicBezTo>
                        <a:pt x="4487" y="5785"/>
                        <a:pt x="5785" y="4488"/>
                        <a:pt x="5785" y="2893"/>
                      </a:cubicBezTo>
                      <a:cubicBezTo>
                        <a:pt x="5785" y="1298"/>
                        <a:pt x="4487" y="0"/>
                        <a:pt x="289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5" name="Google Shape;475;p32"/>
                <p:cNvSpPr/>
                <p:nvPr/>
              </p:nvSpPr>
              <p:spPr>
                <a:xfrm>
                  <a:off x="5169375" y="2612108"/>
                  <a:ext cx="11991" cy="271427"/>
                </a:xfrm>
                <a:custGeom>
                  <a:avLst/>
                  <a:gdLst/>
                  <a:ahLst/>
                  <a:cxnLst/>
                  <a:rect l="l" t="t" r="r" b="b"/>
                  <a:pathLst>
                    <a:path w="609" h="13785" extrusionOk="0">
                      <a:moveTo>
                        <a:pt x="304" y="0"/>
                      </a:moveTo>
                      <a:cubicBezTo>
                        <a:pt x="136" y="0"/>
                        <a:pt x="1" y="139"/>
                        <a:pt x="4" y="307"/>
                      </a:cubicBezTo>
                      <a:lnTo>
                        <a:pt x="4" y="13485"/>
                      </a:lnTo>
                      <a:cubicBezTo>
                        <a:pt x="4" y="13651"/>
                        <a:pt x="138" y="13785"/>
                        <a:pt x="304" y="13785"/>
                      </a:cubicBezTo>
                      <a:cubicBezTo>
                        <a:pt x="470" y="13785"/>
                        <a:pt x="605" y="13651"/>
                        <a:pt x="605" y="13485"/>
                      </a:cubicBezTo>
                      <a:lnTo>
                        <a:pt x="605" y="307"/>
                      </a:lnTo>
                      <a:cubicBezTo>
                        <a:pt x="609" y="139"/>
                        <a:pt x="473" y="0"/>
                        <a:pt x="30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6" name="Google Shape;476;p32"/>
                <p:cNvSpPr/>
                <p:nvPr/>
              </p:nvSpPr>
              <p:spPr>
                <a:xfrm>
                  <a:off x="5124325" y="2839409"/>
                  <a:ext cx="106090" cy="102093"/>
                </a:xfrm>
                <a:custGeom>
                  <a:avLst/>
                  <a:gdLst/>
                  <a:ahLst/>
                  <a:cxnLst/>
                  <a:rect l="l" t="t" r="r" b="b"/>
                  <a:pathLst>
                    <a:path w="5388" h="5185" extrusionOk="0">
                      <a:moveTo>
                        <a:pt x="2592" y="1"/>
                      </a:moveTo>
                      <a:cubicBezTo>
                        <a:pt x="1161" y="1"/>
                        <a:pt x="0" y="1162"/>
                        <a:pt x="0" y="2593"/>
                      </a:cubicBezTo>
                      <a:cubicBezTo>
                        <a:pt x="0" y="3641"/>
                        <a:pt x="632" y="4586"/>
                        <a:pt x="1601" y="4988"/>
                      </a:cubicBezTo>
                      <a:cubicBezTo>
                        <a:pt x="1921" y="5120"/>
                        <a:pt x="2258" y="5185"/>
                        <a:pt x="2591" y="5185"/>
                      </a:cubicBezTo>
                      <a:cubicBezTo>
                        <a:pt x="3266" y="5185"/>
                        <a:pt x="3929" y="4922"/>
                        <a:pt x="4425" y="4426"/>
                      </a:cubicBezTo>
                      <a:cubicBezTo>
                        <a:pt x="5166" y="3685"/>
                        <a:pt x="5388" y="2569"/>
                        <a:pt x="4987" y="1602"/>
                      </a:cubicBezTo>
                      <a:cubicBezTo>
                        <a:pt x="4585" y="633"/>
                        <a:pt x="3640" y="1"/>
                        <a:pt x="2592"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7" name="Google Shape;477;p32"/>
                <p:cNvSpPr/>
                <p:nvPr/>
              </p:nvSpPr>
              <p:spPr>
                <a:xfrm>
                  <a:off x="5118418" y="2833502"/>
                  <a:ext cx="113926" cy="113926"/>
                </a:xfrm>
                <a:custGeom>
                  <a:avLst/>
                  <a:gdLst/>
                  <a:ahLst/>
                  <a:cxnLst/>
                  <a:rect l="l" t="t" r="r" b="b"/>
                  <a:pathLst>
                    <a:path w="5786" h="5786" extrusionOk="0">
                      <a:moveTo>
                        <a:pt x="2892" y="602"/>
                      </a:moveTo>
                      <a:cubicBezTo>
                        <a:pt x="4156" y="602"/>
                        <a:pt x="5184" y="1629"/>
                        <a:pt x="5184" y="2893"/>
                      </a:cubicBezTo>
                      <a:cubicBezTo>
                        <a:pt x="5184" y="4157"/>
                        <a:pt x="4156" y="5185"/>
                        <a:pt x="2892" y="5185"/>
                      </a:cubicBezTo>
                      <a:cubicBezTo>
                        <a:pt x="1630" y="5185"/>
                        <a:pt x="602" y="4157"/>
                        <a:pt x="602" y="2893"/>
                      </a:cubicBezTo>
                      <a:cubicBezTo>
                        <a:pt x="602" y="1629"/>
                        <a:pt x="1630" y="602"/>
                        <a:pt x="2892" y="602"/>
                      </a:cubicBezTo>
                      <a:close/>
                      <a:moveTo>
                        <a:pt x="2892" y="1"/>
                      </a:moveTo>
                      <a:cubicBezTo>
                        <a:pt x="1298" y="1"/>
                        <a:pt x="0" y="1298"/>
                        <a:pt x="0" y="2893"/>
                      </a:cubicBezTo>
                      <a:cubicBezTo>
                        <a:pt x="0" y="4487"/>
                        <a:pt x="1298" y="5786"/>
                        <a:pt x="2892" y="5786"/>
                      </a:cubicBezTo>
                      <a:cubicBezTo>
                        <a:pt x="4487" y="5786"/>
                        <a:pt x="5785" y="4487"/>
                        <a:pt x="5785" y="2893"/>
                      </a:cubicBezTo>
                      <a:cubicBezTo>
                        <a:pt x="5785" y="1298"/>
                        <a:pt x="4487" y="1"/>
                        <a:pt x="289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8" name="Google Shape;478;p32"/>
                <p:cNvSpPr/>
                <p:nvPr/>
              </p:nvSpPr>
              <p:spPr>
                <a:xfrm>
                  <a:off x="4866130" y="2095698"/>
                  <a:ext cx="116092" cy="71258"/>
                </a:xfrm>
                <a:custGeom>
                  <a:avLst/>
                  <a:gdLst/>
                  <a:ahLst/>
                  <a:cxnLst/>
                  <a:rect l="l" t="t" r="r" b="b"/>
                  <a:pathLst>
                    <a:path w="5896" h="3619" extrusionOk="0">
                      <a:moveTo>
                        <a:pt x="343" y="0"/>
                      </a:moveTo>
                      <a:cubicBezTo>
                        <a:pt x="240" y="0"/>
                        <a:pt x="139" y="54"/>
                        <a:pt x="83" y="151"/>
                      </a:cubicBezTo>
                      <a:cubicBezTo>
                        <a:pt x="0" y="295"/>
                        <a:pt x="49" y="478"/>
                        <a:pt x="193" y="561"/>
                      </a:cubicBezTo>
                      <a:lnTo>
                        <a:pt x="5419" y="3579"/>
                      </a:lnTo>
                      <a:cubicBezTo>
                        <a:pt x="5465" y="3605"/>
                        <a:pt x="5516" y="3618"/>
                        <a:pt x="5569" y="3618"/>
                      </a:cubicBezTo>
                      <a:cubicBezTo>
                        <a:pt x="5570" y="3618"/>
                        <a:pt x="5571" y="3618"/>
                        <a:pt x="5572" y="3618"/>
                      </a:cubicBezTo>
                      <a:cubicBezTo>
                        <a:pt x="5707" y="3618"/>
                        <a:pt x="5824" y="3527"/>
                        <a:pt x="5860" y="3396"/>
                      </a:cubicBezTo>
                      <a:cubicBezTo>
                        <a:pt x="5895" y="3265"/>
                        <a:pt x="5837" y="3126"/>
                        <a:pt x="5720" y="3058"/>
                      </a:cubicBezTo>
                      <a:lnTo>
                        <a:pt x="493" y="41"/>
                      </a:lnTo>
                      <a:cubicBezTo>
                        <a:pt x="446" y="13"/>
                        <a:pt x="394" y="0"/>
                        <a:pt x="34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9" name="Google Shape;479;p32"/>
                <p:cNvSpPr/>
                <p:nvPr/>
              </p:nvSpPr>
              <p:spPr>
                <a:xfrm>
                  <a:off x="4978048" y="2272061"/>
                  <a:ext cx="403704" cy="127079"/>
                </a:xfrm>
                <a:custGeom>
                  <a:avLst/>
                  <a:gdLst/>
                  <a:ahLst/>
                  <a:cxnLst/>
                  <a:rect l="l" t="t" r="r" b="b"/>
                  <a:pathLst>
                    <a:path w="20503" h="6454" extrusionOk="0">
                      <a:moveTo>
                        <a:pt x="10462" y="0"/>
                      </a:moveTo>
                      <a:cubicBezTo>
                        <a:pt x="10411" y="0"/>
                        <a:pt x="10359" y="13"/>
                        <a:pt x="10313" y="40"/>
                      </a:cubicBezTo>
                      <a:lnTo>
                        <a:pt x="176" y="5893"/>
                      </a:lnTo>
                      <a:cubicBezTo>
                        <a:pt x="58" y="5961"/>
                        <a:pt x="0" y="6100"/>
                        <a:pt x="36" y="6231"/>
                      </a:cubicBezTo>
                      <a:cubicBezTo>
                        <a:pt x="71" y="6362"/>
                        <a:pt x="190" y="6454"/>
                        <a:pt x="326" y="6454"/>
                      </a:cubicBezTo>
                      <a:cubicBezTo>
                        <a:pt x="380" y="6454"/>
                        <a:pt x="431" y="6440"/>
                        <a:pt x="476" y="6414"/>
                      </a:cubicBezTo>
                      <a:lnTo>
                        <a:pt x="10460" y="650"/>
                      </a:lnTo>
                      <a:lnTo>
                        <a:pt x="20004" y="6324"/>
                      </a:lnTo>
                      <a:cubicBezTo>
                        <a:pt x="20053" y="6353"/>
                        <a:pt x="20106" y="6367"/>
                        <a:pt x="20159" y="6367"/>
                      </a:cubicBezTo>
                      <a:cubicBezTo>
                        <a:pt x="20261" y="6367"/>
                        <a:pt x="20362" y="6315"/>
                        <a:pt x="20418" y="6220"/>
                      </a:cubicBezTo>
                      <a:cubicBezTo>
                        <a:pt x="20502" y="6076"/>
                        <a:pt x="20455" y="5892"/>
                        <a:pt x="20311" y="5807"/>
                      </a:cubicBezTo>
                      <a:lnTo>
                        <a:pt x="10616" y="43"/>
                      </a:lnTo>
                      <a:cubicBezTo>
                        <a:pt x="10569" y="14"/>
                        <a:pt x="10515" y="0"/>
                        <a:pt x="1046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0" name="Google Shape;480;p32"/>
                <p:cNvSpPr/>
                <p:nvPr/>
              </p:nvSpPr>
              <p:spPr>
                <a:xfrm>
                  <a:off x="5178059" y="2039739"/>
                  <a:ext cx="12011" cy="244176"/>
                </a:xfrm>
                <a:custGeom>
                  <a:avLst/>
                  <a:gdLst/>
                  <a:ahLst/>
                  <a:cxnLst/>
                  <a:rect l="l" t="t" r="r" b="b"/>
                  <a:pathLst>
                    <a:path w="610" h="12401" extrusionOk="0">
                      <a:moveTo>
                        <a:pt x="304" y="1"/>
                      </a:moveTo>
                      <a:cubicBezTo>
                        <a:pt x="136" y="1"/>
                        <a:pt x="1" y="139"/>
                        <a:pt x="4" y="308"/>
                      </a:cubicBezTo>
                      <a:lnTo>
                        <a:pt x="4" y="12099"/>
                      </a:lnTo>
                      <a:cubicBezTo>
                        <a:pt x="4" y="12265"/>
                        <a:pt x="138" y="12400"/>
                        <a:pt x="304" y="12400"/>
                      </a:cubicBezTo>
                      <a:cubicBezTo>
                        <a:pt x="470" y="12400"/>
                        <a:pt x="604" y="12265"/>
                        <a:pt x="605" y="12100"/>
                      </a:cubicBezTo>
                      <a:lnTo>
                        <a:pt x="605" y="308"/>
                      </a:lnTo>
                      <a:cubicBezTo>
                        <a:pt x="609" y="139"/>
                        <a:pt x="473" y="1"/>
                        <a:pt x="30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81" name="Google Shape;481;p32"/>
              <p:cNvGrpSpPr/>
              <p:nvPr/>
            </p:nvGrpSpPr>
            <p:grpSpPr>
              <a:xfrm>
                <a:off x="5312187" y="1140950"/>
                <a:ext cx="627501" cy="773285"/>
                <a:chOff x="5312187" y="1140950"/>
                <a:chExt cx="627501" cy="773285"/>
              </a:xfrm>
            </p:grpSpPr>
            <p:sp>
              <p:nvSpPr>
                <p:cNvPr id="482" name="Google Shape;482;p32"/>
                <p:cNvSpPr/>
                <p:nvPr/>
              </p:nvSpPr>
              <p:spPr>
                <a:xfrm>
                  <a:off x="5791166" y="1140969"/>
                  <a:ext cx="148404" cy="11853"/>
                </a:xfrm>
                <a:custGeom>
                  <a:avLst/>
                  <a:gdLst/>
                  <a:ahLst/>
                  <a:cxnLst/>
                  <a:rect l="l" t="t" r="r" b="b"/>
                  <a:pathLst>
                    <a:path w="7537" h="602" extrusionOk="0">
                      <a:moveTo>
                        <a:pt x="294" y="0"/>
                      </a:moveTo>
                      <a:cubicBezTo>
                        <a:pt x="131" y="4"/>
                        <a:pt x="0" y="136"/>
                        <a:pt x="0" y="300"/>
                      </a:cubicBezTo>
                      <a:cubicBezTo>
                        <a:pt x="0" y="464"/>
                        <a:pt x="131" y="596"/>
                        <a:pt x="294" y="601"/>
                      </a:cubicBezTo>
                      <a:lnTo>
                        <a:pt x="7242" y="601"/>
                      </a:lnTo>
                      <a:cubicBezTo>
                        <a:pt x="7406" y="596"/>
                        <a:pt x="7536" y="464"/>
                        <a:pt x="7536" y="300"/>
                      </a:cubicBezTo>
                      <a:cubicBezTo>
                        <a:pt x="7536" y="136"/>
                        <a:pt x="7406" y="4"/>
                        <a:pt x="724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3" name="Google Shape;483;p32"/>
                <p:cNvSpPr/>
                <p:nvPr/>
              </p:nvSpPr>
              <p:spPr>
                <a:xfrm>
                  <a:off x="5448875" y="1140950"/>
                  <a:ext cx="297142" cy="11873"/>
                </a:xfrm>
                <a:custGeom>
                  <a:avLst/>
                  <a:gdLst/>
                  <a:ahLst/>
                  <a:cxnLst/>
                  <a:rect l="l" t="t" r="r" b="b"/>
                  <a:pathLst>
                    <a:path w="15091" h="603" extrusionOk="0">
                      <a:moveTo>
                        <a:pt x="299" y="1"/>
                      </a:moveTo>
                      <a:cubicBezTo>
                        <a:pt x="134" y="1"/>
                        <a:pt x="0" y="136"/>
                        <a:pt x="0" y="301"/>
                      </a:cubicBezTo>
                      <a:cubicBezTo>
                        <a:pt x="0" y="467"/>
                        <a:pt x="136" y="602"/>
                        <a:pt x="301" y="602"/>
                      </a:cubicBezTo>
                      <a:cubicBezTo>
                        <a:pt x="303" y="602"/>
                        <a:pt x="305" y="602"/>
                        <a:pt x="307" y="602"/>
                      </a:cubicBezTo>
                      <a:lnTo>
                        <a:pt x="14783" y="602"/>
                      </a:lnTo>
                      <a:cubicBezTo>
                        <a:pt x="14785" y="602"/>
                        <a:pt x="14787" y="602"/>
                        <a:pt x="14789" y="602"/>
                      </a:cubicBezTo>
                      <a:cubicBezTo>
                        <a:pt x="14955" y="602"/>
                        <a:pt x="15090" y="467"/>
                        <a:pt x="15090" y="301"/>
                      </a:cubicBezTo>
                      <a:cubicBezTo>
                        <a:pt x="15090" y="136"/>
                        <a:pt x="14956" y="1"/>
                        <a:pt x="14792" y="1"/>
                      </a:cubicBezTo>
                      <a:cubicBezTo>
                        <a:pt x="14789" y="1"/>
                        <a:pt x="14786" y="1"/>
                        <a:pt x="14783" y="1"/>
                      </a:cubicBezTo>
                      <a:lnTo>
                        <a:pt x="307" y="1"/>
                      </a:lnTo>
                      <a:cubicBezTo>
                        <a:pt x="305" y="1"/>
                        <a:pt x="302" y="1"/>
                        <a:pt x="29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4" name="Google Shape;484;p32"/>
                <p:cNvSpPr/>
                <p:nvPr/>
              </p:nvSpPr>
              <p:spPr>
                <a:xfrm>
                  <a:off x="5312305" y="1140969"/>
                  <a:ext cx="85711" cy="11853"/>
                </a:xfrm>
                <a:custGeom>
                  <a:avLst/>
                  <a:gdLst/>
                  <a:ahLst/>
                  <a:cxnLst/>
                  <a:rect l="l" t="t" r="r" b="b"/>
                  <a:pathLst>
                    <a:path w="4353" h="602" extrusionOk="0">
                      <a:moveTo>
                        <a:pt x="294" y="0"/>
                      </a:moveTo>
                      <a:cubicBezTo>
                        <a:pt x="131" y="4"/>
                        <a:pt x="0" y="136"/>
                        <a:pt x="0" y="300"/>
                      </a:cubicBezTo>
                      <a:cubicBezTo>
                        <a:pt x="0" y="464"/>
                        <a:pt x="131" y="596"/>
                        <a:pt x="294" y="601"/>
                      </a:cubicBezTo>
                      <a:lnTo>
                        <a:pt x="4059" y="601"/>
                      </a:lnTo>
                      <a:cubicBezTo>
                        <a:pt x="4222" y="596"/>
                        <a:pt x="4353" y="464"/>
                        <a:pt x="4353" y="300"/>
                      </a:cubicBezTo>
                      <a:cubicBezTo>
                        <a:pt x="4353" y="136"/>
                        <a:pt x="4222" y="4"/>
                        <a:pt x="405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5" name="Google Shape;485;p32"/>
                <p:cNvSpPr/>
                <p:nvPr/>
              </p:nvSpPr>
              <p:spPr>
                <a:xfrm>
                  <a:off x="5568590" y="1198267"/>
                  <a:ext cx="370979" cy="11873"/>
                </a:xfrm>
                <a:custGeom>
                  <a:avLst/>
                  <a:gdLst/>
                  <a:ahLst/>
                  <a:cxnLst/>
                  <a:rect l="l" t="t" r="r" b="b"/>
                  <a:pathLst>
                    <a:path w="18841" h="603" extrusionOk="0">
                      <a:moveTo>
                        <a:pt x="301" y="1"/>
                      </a:moveTo>
                      <a:cubicBezTo>
                        <a:pt x="135" y="1"/>
                        <a:pt x="0" y="135"/>
                        <a:pt x="0" y="301"/>
                      </a:cubicBezTo>
                      <a:cubicBezTo>
                        <a:pt x="0" y="468"/>
                        <a:pt x="135" y="602"/>
                        <a:pt x="301" y="602"/>
                      </a:cubicBezTo>
                      <a:cubicBezTo>
                        <a:pt x="303" y="602"/>
                        <a:pt x="305" y="602"/>
                        <a:pt x="307" y="602"/>
                      </a:cubicBezTo>
                      <a:lnTo>
                        <a:pt x="18546" y="602"/>
                      </a:lnTo>
                      <a:cubicBezTo>
                        <a:pt x="18710" y="598"/>
                        <a:pt x="18840" y="464"/>
                        <a:pt x="18840" y="301"/>
                      </a:cubicBezTo>
                      <a:cubicBezTo>
                        <a:pt x="18840" y="138"/>
                        <a:pt x="18710" y="4"/>
                        <a:pt x="18546" y="1"/>
                      </a:cubicBezTo>
                      <a:lnTo>
                        <a:pt x="307" y="1"/>
                      </a:lnTo>
                      <a:cubicBezTo>
                        <a:pt x="305"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6" name="Google Shape;486;p32"/>
                <p:cNvSpPr/>
                <p:nvPr/>
              </p:nvSpPr>
              <p:spPr>
                <a:xfrm>
                  <a:off x="5312325" y="1198267"/>
                  <a:ext cx="137259" cy="11873"/>
                </a:xfrm>
                <a:custGeom>
                  <a:avLst/>
                  <a:gdLst/>
                  <a:ahLst/>
                  <a:cxnLst/>
                  <a:rect l="l" t="t" r="r" b="b"/>
                  <a:pathLst>
                    <a:path w="6971" h="603" extrusionOk="0">
                      <a:moveTo>
                        <a:pt x="6669" y="1"/>
                      </a:moveTo>
                      <a:cubicBezTo>
                        <a:pt x="6667" y="1"/>
                        <a:pt x="6665" y="1"/>
                        <a:pt x="6663" y="1"/>
                      </a:cubicBezTo>
                      <a:lnTo>
                        <a:pt x="293" y="1"/>
                      </a:lnTo>
                      <a:cubicBezTo>
                        <a:pt x="131" y="4"/>
                        <a:pt x="0" y="138"/>
                        <a:pt x="0" y="301"/>
                      </a:cubicBezTo>
                      <a:cubicBezTo>
                        <a:pt x="0" y="464"/>
                        <a:pt x="131" y="598"/>
                        <a:pt x="293" y="602"/>
                      </a:cubicBezTo>
                      <a:lnTo>
                        <a:pt x="6663" y="602"/>
                      </a:lnTo>
                      <a:cubicBezTo>
                        <a:pt x="6665" y="602"/>
                        <a:pt x="6667" y="602"/>
                        <a:pt x="6669" y="602"/>
                      </a:cubicBezTo>
                      <a:cubicBezTo>
                        <a:pt x="6836" y="602"/>
                        <a:pt x="6971" y="468"/>
                        <a:pt x="6971" y="301"/>
                      </a:cubicBezTo>
                      <a:cubicBezTo>
                        <a:pt x="6971" y="135"/>
                        <a:pt x="6836" y="1"/>
                        <a:pt x="666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7" name="Google Shape;487;p32"/>
                <p:cNvSpPr/>
                <p:nvPr/>
              </p:nvSpPr>
              <p:spPr>
                <a:xfrm>
                  <a:off x="5865003" y="1263776"/>
                  <a:ext cx="74566" cy="11873"/>
                </a:xfrm>
                <a:custGeom>
                  <a:avLst/>
                  <a:gdLst/>
                  <a:ahLst/>
                  <a:cxnLst/>
                  <a:rect l="l" t="t" r="r" b="b"/>
                  <a:pathLst>
                    <a:path w="3787" h="603" extrusionOk="0">
                      <a:moveTo>
                        <a:pt x="299" y="1"/>
                      </a:moveTo>
                      <a:cubicBezTo>
                        <a:pt x="135" y="1"/>
                        <a:pt x="1" y="135"/>
                        <a:pt x="1" y="301"/>
                      </a:cubicBezTo>
                      <a:cubicBezTo>
                        <a:pt x="1" y="467"/>
                        <a:pt x="136" y="602"/>
                        <a:pt x="301" y="602"/>
                      </a:cubicBezTo>
                      <a:cubicBezTo>
                        <a:pt x="303" y="602"/>
                        <a:pt x="305" y="602"/>
                        <a:pt x="308" y="602"/>
                      </a:cubicBezTo>
                      <a:lnTo>
                        <a:pt x="3492" y="602"/>
                      </a:lnTo>
                      <a:cubicBezTo>
                        <a:pt x="3656" y="597"/>
                        <a:pt x="3786" y="464"/>
                        <a:pt x="3786" y="301"/>
                      </a:cubicBezTo>
                      <a:cubicBezTo>
                        <a:pt x="3786" y="137"/>
                        <a:pt x="3656" y="4"/>
                        <a:pt x="3492" y="1"/>
                      </a:cubicBezTo>
                      <a:lnTo>
                        <a:pt x="308" y="1"/>
                      </a:lnTo>
                      <a:cubicBezTo>
                        <a:pt x="305" y="1"/>
                        <a:pt x="302" y="1"/>
                        <a:pt x="29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8" name="Google Shape;488;p32"/>
                <p:cNvSpPr/>
                <p:nvPr/>
              </p:nvSpPr>
              <p:spPr>
                <a:xfrm>
                  <a:off x="5688542" y="1263776"/>
                  <a:ext cx="137003" cy="11853"/>
                </a:xfrm>
                <a:custGeom>
                  <a:avLst/>
                  <a:gdLst/>
                  <a:ahLst/>
                  <a:cxnLst/>
                  <a:rect l="l" t="t" r="r" b="b"/>
                  <a:pathLst>
                    <a:path w="6958" h="602" extrusionOk="0">
                      <a:moveTo>
                        <a:pt x="294" y="1"/>
                      </a:moveTo>
                      <a:cubicBezTo>
                        <a:pt x="131" y="4"/>
                        <a:pt x="0" y="137"/>
                        <a:pt x="0" y="301"/>
                      </a:cubicBezTo>
                      <a:cubicBezTo>
                        <a:pt x="0" y="464"/>
                        <a:pt x="131" y="597"/>
                        <a:pt x="294" y="602"/>
                      </a:cubicBezTo>
                      <a:lnTo>
                        <a:pt x="6664" y="602"/>
                      </a:lnTo>
                      <a:cubicBezTo>
                        <a:pt x="6827" y="597"/>
                        <a:pt x="6958" y="464"/>
                        <a:pt x="6958" y="301"/>
                      </a:cubicBezTo>
                      <a:cubicBezTo>
                        <a:pt x="6958" y="137"/>
                        <a:pt x="6827" y="4"/>
                        <a:pt x="666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9" name="Google Shape;489;p32"/>
                <p:cNvSpPr/>
                <p:nvPr/>
              </p:nvSpPr>
              <p:spPr>
                <a:xfrm>
                  <a:off x="5312325" y="1263776"/>
                  <a:ext cx="302576" cy="11873"/>
                </a:xfrm>
                <a:custGeom>
                  <a:avLst/>
                  <a:gdLst/>
                  <a:ahLst/>
                  <a:cxnLst/>
                  <a:rect l="l" t="t" r="r" b="b"/>
                  <a:pathLst>
                    <a:path w="15367" h="603" extrusionOk="0">
                      <a:moveTo>
                        <a:pt x="15068" y="1"/>
                      </a:moveTo>
                      <a:cubicBezTo>
                        <a:pt x="15065" y="1"/>
                        <a:pt x="15062" y="1"/>
                        <a:pt x="15059" y="1"/>
                      </a:cubicBezTo>
                      <a:lnTo>
                        <a:pt x="293" y="1"/>
                      </a:lnTo>
                      <a:cubicBezTo>
                        <a:pt x="131" y="4"/>
                        <a:pt x="0" y="137"/>
                        <a:pt x="0" y="301"/>
                      </a:cubicBezTo>
                      <a:cubicBezTo>
                        <a:pt x="0" y="464"/>
                        <a:pt x="131" y="597"/>
                        <a:pt x="293" y="602"/>
                      </a:cubicBezTo>
                      <a:lnTo>
                        <a:pt x="15059" y="602"/>
                      </a:lnTo>
                      <a:cubicBezTo>
                        <a:pt x="15062" y="602"/>
                        <a:pt x="15064" y="602"/>
                        <a:pt x="15066" y="602"/>
                      </a:cubicBezTo>
                      <a:cubicBezTo>
                        <a:pt x="15231" y="602"/>
                        <a:pt x="15366" y="467"/>
                        <a:pt x="15366" y="301"/>
                      </a:cubicBezTo>
                      <a:cubicBezTo>
                        <a:pt x="15366" y="135"/>
                        <a:pt x="15232" y="1"/>
                        <a:pt x="1506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0" name="Google Shape;490;p32"/>
                <p:cNvSpPr/>
                <p:nvPr/>
              </p:nvSpPr>
              <p:spPr>
                <a:xfrm>
                  <a:off x="5608600" y="1329265"/>
                  <a:ext cx="331087" cy="11853"/>
                </a:xfrm>
                <a:custGeom>
                  <a:avLst/>
                  <a:gdLst/>
                  <a:ahLst/>
                  <a:cxnLst/>
                  <a:rect l="l" t="t" r="r" b="b"/>
                  <a:pathLst>
                    <a:path w="16815" h="602" extrusionOk="0">
                      <a:moveTo>
                        <a:pt x="302" y="1"/>
                      </a:moveTo>
                      <a:cubicBezTo>
                        <a:pt x="136" y="1"/>
                        <a:pt x="1" y="136"/>
                        <a:pt x="1" y="302"/>
                      </a:cubicBezTo>
                      <a:cubicBezTo>
                        <a:pt x="1" y="468"/>
                        <a:pt x="136" y="602"/>
                        <a:pt x="302" y="602"/>
                      </a:cubicBezTo>
                      <a:lnTo>
                        <a:pt x="16514" y="602"/>
                      </a:lnTo>
                      <a:cubicBezTo>
                        <a:pt x="16680" y="602"/>
                        <a:pt x="16814" y="468"/>
                        <a:pt x="16814" y="302"/>
                      </a:cubicBezTo>
                      <a:cubicBezTo>
                        <a:pt x="16814" y="136"/>
                        <a:pt x="16680" y="1"/>
                        <a:pt x="1651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1" name="Google Shape;491;p32"/>
                <p:cNvSpPr/>
                <p:nvPr/>
              </p:nvSpPr>
              <p:spPr>
                <a:xfrm>
                  <a:off x="5312187" y="1329265"/>
                  <a:ext cx="239864" cy="11853"/>
                </a:xfrm>
                <a:custGeom>
                  <a:avLst/>
                  <a:gdLst/>
                  <a:ahLst/>
                  <a:cxnLst/>
                  <a:rect l="l" t="t" r="r" b="b"/>
                  <a:pathLst>
                    <a:path w="12182" h="602" extrusionOk="0">
                      <a:moveTo>
                        <a:pt x="300" y="1"/>
                      </a:moveTo>
                      <a:cubicBezTo>
                        <a:pt x="134" y="1"/>
                        <a:pt x="0" y="136"/>
                        <a:pt x="0" y="302"/>
                      </a:cubicBezTo>
                      <a:cubicBezTo>
                        <a:pt x="0" y="468"/>
                        <a:pt x="134" y="602"/>
                        <a:pt x="300" y="602"/>
                      </a:cubicBezTo>
                      <a:lnTo>
                        <a:pt x="11882" y="602"/>
                      </a:lnTo>
                      <a:cubicBezTo>
                        <a:pt x="12048" y="602"/>
                        <a:pt x="12182" y="468"/>
                        <a:pt x="12182" y="302"/>
                      </a:cubicBezTo>
                      <a:cubicBezTo>
                        <a:pt x="12182" y="136"/>
                        <a:pt x="12048" y="1"/>
                        <a:pt x="1188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2" name="Google Shape;492;p32"/>
                <p:cNvSpPr/>
                <p:nvPr/>
              </p:nvSpPr>
              <p:spPr>
                <a:xfrm>
                  <a:off x="5791166" y="1394773"/>
                  <a:ext cx="148404" cy="11853"/>
                </a:xfrm>
                <a:custGeom>
                  <a:avLst/>
                  <a:gdLst/>
                  <a:ahLst/>
                  <a:cxnLst/>
                  <a:rect l="l" t="t" r="r" b="b"/>
                  <a:pathLst>
                    <a:path w="7537" h="602" extrusionOk="0">
                      <a:moveTo>
                        <a:pt x="294" y="1"/>
                      </a:moveTo>
                      <a:cubicBezTo>
                        <a:pt x="131" y="4"/>
                        <a:pt x="0" y="137"/>
                        <a:pt x="0" y="300"/>
                      </a:cubicBezTo>
                      <a:cubicBezTo>
                        <a:pt x="0" y="464"/>
                        <a:pt x="131" y="598"/>
                        <a:pt x="294" y="602"/>
                      </a:cubicBezTo>
                      <a:lnTo>
                        <a:pt x="7242" y="602"/>
                      </a:lnTo>
                      <a:cubicBezTo>
                        <a:pt x="7406" y="598"/>
                        <a:pt x="7536" y="464"/>
                        <a:pt x="7536" y="300"/>
                      </a:cubicBezTo>
                      <a:cubicBezTo>
                        <a:pt x="7536" y="137"/>
                        <a:pt x="7406" y="4"/>
                        <a:pt x="724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3" name="Google Shape;493;p32"/>
                <p:cNvSpPr/>
                <p:nvPr/>
              </p:nvSpPr>
              <p:spPr>
                <a:xfrm>
                  <a:off x="5448875" y="1394773"/>
                  <a:ext cx="297142" cy="11853"/>
                </a:xfrm>
                <a:custGeom>
                  <a:avLst/>
                  <a:gdLst/>
                  <a:ahLst/>
                  <a:cxnLst/>
                  <a:rect l="l" t="t" r="r" b="b"/>
                  <a:pathLst>
                    <a:path w="15091" h="602" extrusionOk="0">
                      <a:moveTo>
                        <a:pt x="301" y="0"/>
                      </a:moveTo>
                      <a:cubicBezTo>
                        <a:pt x="135" y="0"/>
                        <a:pt x="0" y="134"/>
                        <a:pt x="0" y="300"/>
                      </a:cubicBezTo>
                      <a:cubicBezTo>
                        <a:pt x="0" y="467"/>
                        <a:pt x="136" y="602"/>
                        <a:pt x="301" y="602"/>
                      </a:cubicBezTo>
                      <a:cubicBezTo>
                        <a:pt x="303" y="602"/>
                        <a:pt x="305" y="602"/>
                        <a:pt x="307" y="602"/>
                      </a:cubicBezTo>
                      <a:lnTo>
                        <a:pt x="14783" y="602"/>
                      </a:lnTo>
                      <a:cubicBezTo>
                        <a:pt x="14785" y="602"/>
                        <a:pt x="14787" y="602"/>
                        <a:pt x="14789" y="602"/>
                      </a:cubicBezTo>
                      <a:cubicBezTo>
                        <a:pt x="14955" y="602"/>
                        <a:pt x="15090" y="467"/>
                        <a:pt x="15090" y="300"/>
                      </a:cubicBezTo>
                      <a:cubicBezTo>
                        <a:pt x="15090" y="134"/>
                        <a:pt x="14955" y="0"/>
                        <a:pt x="14789" y="0"/>
                      </a:cubicBezTo>
                      <a:cubicBezTo>
                        <a:pt x="14787" y="0"/>
                        <a:pt x="14785" y="0"/>
                        <a:pt x="14783" y="1"/>
                      </a:cubicBezTo>
                      <a:lnTo>
                        <a:pt x="307" y="1"/>
                      </a:lnTo>
                      <a:cubicBezTo>
                        <a:pt x="305"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4" name="Google Shape;494;p32"/>
                <p:cNvSpPr/>
                <p:nvPr/>
              </p:nvSpPr>
              <p:spPr>
                <a:xfrm>
                  <a:off x="5312305" y="1394773"/>
                  <a:ext cx="85711" cy="11853"/>
                </a:xfrm>
                <a:custGeom>
                  <a:avLst/>
                  <a:gdLst/>
                  <a:ahLst/>
                  <a:cxnLst/>
                  <a:rect l="l" t="t" r="r" b="b"/>
                  <a:pathLst>
                    <a:path w="4353" h="602" extrusionOk="0">
                      <a:moveTo>
                        <a:pt x="294" y="1"/>
                      </a:moveTo>
                      <a:cubicBezTo>
                        <a:pt x="131" y="4"/>
                        <a:pt x="0" y="137"/>
                        <a:pt x="0" y="300"/>
                      </a:cubicBezTo>
                      <a:cubicBezTo>
                        <a:pt x="0" y="464"/>
                        <a:pt x="131" y="598"/>
                        <a:pt x="294" y="602"/>
                      </a:cubicBezTo>
                      <a:lnTo>
                        <a:pt x="4059" y="602"/>
                      </a:lnTo>
                      <a:cubicBezTo>
                        <a:pt x="4222" y="598"/>
                        <a:pt x="4353" y="464"/>
                        <a:pt x="4353" y="300"/>
                      </a:cubicBezTo>
                      <a:cubicBezTo>
                        <a:pt x="4353" y="137"/>
                        <a:pt x="4222" y="4"/>
                        <a:pt x="405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5" name="Google Shape;495;p32"/>
                <p:cNvSpPr/>
                <p:nvPr/>
              </p:nvSpPr>
              <p:spPr>
                <a:xfrm>
                  <a:off x="5568590" y="1452091"/>
                  <a:ext cx="370979" cy="11834"/>
                </a:xfrm>
                <a:custGeom>
                  <a:avLst/>
                  <a:gdLst/>
                  <a:ahLst/>
                  <a:cxnLst/>
                  <a:rect l="l" t="t" r="r" b="b"/>
                  <a:pathLst>
                    <a:path w="18841" h="601" extrusionOk="0">
                      <a:moveTo>
                        <a:pt x="299" y="0"/>
                      </a:moveTo>
                      <a:cubicBezTo>
                        <a:pt x="134" y="0"/>
                        <a:pt x="0" y="135"/>
                        <a:pt x="0" y="300"/>
                      </a:cubicBezTo>
                      <a:cubicBezTo>
                        <a:pt x="0" y="466"/>
                        <a:pt x="134" y="600"/>
                        <a:pt x="299" y="600"/>
                      </a:cubicBezTo>
                      <a:cubicBezTo>
                        <a:pt x="302" y="600"/>
                        <a:pt x="305" y="600"/>
                        <a:pt x="307" y="600"/>
                      </a:cubicBezTo>
                      <a:lnTo>
                        <a:pt x="18546" y="600"/>
                      </a:lnTo>
                      <a:cubicBezTo>
                        <a:pt x="18710" y="597"/>
                        <a:pt x="18840" y="464"/>
                        <a:pt x="18840" y="300"/>
                      </a:cubicBezTo>
                      <a:cubicBezTo>
                        <a:pt x="18840" y="137"/>
                        <a:pt x="18710" y="4"/>
                        <a:pt x="18546" y="0"/>
                      </a:cubicBezTo>
                      <a:lnTo>
                        <a:pt x="307" y="0"/>
                      </a:lnTo>
                      <a:cubicBezTo>
                        <a:pt x="305" y="0"/>
                        <a:pt x="302" y="0"/>
                        <a:pt x="29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6" name="Google Shape;496;p32"/>
                <p:cNvSpPr/>
                <p:nvPr/>
              </p:nvSpPr>
              <p:spPr>
                <a:xfrm>
                  <a:off x="5312325" y="1452091"/>
                  <a:ext cx="137259" cy="11834"/>
                </a:xfrm>
                <a:custGeom>
                  <a:avLst/>
                  <a:gdLst/>
                  <a:ahLst/>
                  <a:cxnLst/>
                  <a:rect l="l" t="t" r="r" b="b"/>
                  <a:pathLst>
                    <a:path w="6971" h="601" extrusionOk="0">
                      <a:moveTo>
                        <a:pt x="6671" y="0"/>
                      </a:moveTo>
                      <a:cubicBezTo>
                        <a:pt x="6668" y="0"/>
                        <a:pt x="6665" y="0"/>
                        <a:pt x="6663" y="0"/>
                      </a:cubicBezTo>
                      <a:lnTo>
                        <a:pt x="293" y="0"/>
                      </a:lnTo>
                      <a:cubicBezTo>
                        <a:pt x="131" y="4"/>
                        <a:pt x="0" y="137"/>
                        <a:pt x="0" y="300"/>
                      </a:cubicBezTo>
                      <a:cubicBezTo>
                        <a:pt x="0" y="464"/>
                        <a:pt x="131" y="597"/>
                        <a:pt x="293" y="600"/>
                      </a:cubicBezTo>
                      <a:lnTo>
                        <a:pt x="6663" y="600"/>
                      </a:lnTo>
                      <a:cubicBezTo>
                        <a:pt x="6665" y="600"/>
                        <a:pt x="6668" y="600"/>
                        <a:pt x="6671" y="600"/>
                      </a:cubicBezTo>
                      <a:cubicBezTo>
                        <a:pt x="6837" y="600"/>
                        <a:pt x="6971" y="466"/>
                        <a:pt x="6971" y="300"/>
                      </a:cubicBezTo>
                      <a:cubicBezTo>
                        <a:pt x="6971" y="135"/>
                        <a:pt x="6837" y="0"/>
                        <a:pt x="667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7" name="Google Shape;497;p32"/>
                <p:cNvSpPr/>
                <p:nvPr/>
              </p:nvSpPr>
              <p:spPr>
                <a:xfrm>
                  <a:off x="5865003" y="1517560"/>
                  <a:ext cx="74566" cy="11873"/>
                </a:xfrm>
                <a:custGeom>
                  <a:avLst/>
                  <a:gdLst/>
                  <a:ahLst/>
                  <a:cxnLst/>
                  <a:rect l="l" t="t" r="r" b="b"/>
                  <a:pathLst>
                    <a:path w="3787" h="603" extrusionOk="0">
                      <a:moveTo>
                        <a:pt x="301" y="1"/>
                      </a:moveTo>
                      <a:cubicBezTo>
                        <a:pt x="136" y="1"/>
                        <a:pt x="1" y="135"/>
                        <a:pt x="1" y="301"/>
                      </a:cubicBezTo>
                      <a:cubicBezTo>
                        <a:pt x="1" y="468"/>
                        <a:pt x="136" y="602"/>
                        <a:pt x="301" y="602"/>
                      </a:cubicBezTo>
                      <a:cubicBezTo>
                        <a:pt x="303" y="602"/>
                        <a:pt x="305" y="602"/>
                        <a:pt x="308" y="602"/>
                      </a:cubicBezTo>
                      <a:lnTo>
                        <a:pt x="3492" y="602"/>
                      </a:lnTo>
                      <a:cubicBezTo>
                        <a:pt x="3656" y="599"/>
                        <a:pt x="3786" y="465"/>
                        <a:pt x="3786" y="301"/>
                      </a:cubicBezTo>
                      <a:cubicBezTo>
                        <a:pt x="3786" y="139"/>
                        <a:pt x="3656" y="5"/>
                        <a:pt x="3492" y="1"/>
                      </a:cubicBezTo>
                      <a:lnTo>
                        <a:pt x="308" y="1"/>
                      </a:lnTo>
                      <a:cubicBezTo>
                        <a:pt x="305"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8" name="Google Shape;498;p32"/>
                <p:cNvSpPr/>
                <p:nvPr/>
              </p:nvSpPr>
              <p:spPr>
                <a:xfrm>
                  <a:off x="5688542" y="1517580"/>
                  <a:ext cx="137003" cy="11853"/>
                </a:xfrm>
                <a:custGeom>
                  <a:avLst/>
                  <a:gdLst/>
                  <a:ahLst/>
                  <a:cxnLst/>
                  <a:rect l="l" t="t" r="r" b="b"/>
                  <a:pathLst>
                    <a:path w="6958" h="602" extrusionOk="0">
                      <a:moveTo>
                        <a:pt x="294" y="0"/>
                      </a:moveTo>
                      <a:cubicBezTo>
                        <a:pt x="131" y="4"/>
                        <a:pt x="0" y="138"/>
                        <a:pt x="0" y="300"/>
                      </a:cubicBezTo>
                      <a:cubicBezTo>
                        <a:pt x="0" y="464"/>
                        <a:pt x="131" y="598"/>
                        <a:pt x="294" y="601"/>
                      </a:cubicBezTo>
                      <a:lnTo>
                        <a:pt x="6664" y="601"/>
                      </a:lnTo>
                      <a:cubicBezTo>
                        <a:pt x="6827" y="598"/>
                        <a:pt x="6958" y="464"/>
                        <a:pt x="6958" y="300"/>
                      </a:cubicBezTo>
                      <a:cubicBezTo>
                        <a:pt x="6958" y="138"/>
                        <a:pt x="6827" y="4"/>
                        <a:pt x="666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9" name="Google Shape;499;p32"/>
                <p:cNvSpPr/>
                <p:nvPr/>
              </p:nvSpPr>
              <p:spPr>
                <a:xfrm>
                  <a:off x="5312325" y="1517560"/>
                  <a:ext cx="302576" cy="11873"/>
                </a:xfrm>
                <a:custGeom>
                  <a:avLst/>
                  <a:gdLst/>
                  <a:ahLst/>
                  <a:cxnLst/>
                  <a:rect l="l" t="t" r="r" b="b"/>
                  <a:pathLst>
                    <a:path w="15367" h="603" extrusionOk="0">
                      <a:moveTo>
                        <a:pt x="15066" y="1"/>
                      </a:moveTo>
                      <a:cubicBezTo>
                        <a:pt x="15064" y="1"/>
                        <a:pt x="15062" y="1"/>
                        <a:pt x="15059" y="1"/>
                      </a:cubicBezTo>
                      <a:lnTo>
                        <a:pt x="293" y="1"/>
                      </a:lnTo>
                      <a:cubicBezTo>
                        <a:pt x="131" y="5"/>
                        <a:pt x="0" y="139"/>
                        <a:pt x="0" y="301"/>
                      </a:cubicBezTo>
                      <a:cubicBezTo>
                        <a:pt x="0" y="465"/>
                        <a:pt x="131" y="599"/>
                        <a:pt x="293" y="602"/>
                      </a:cubicBezTo>
                      <a:lnTo>
                        <a:pt x="15059" y="602"/>
                      </a:lnTo>
                      <a:cubicBezTo>
                        <a:pt x="15062" y="602"/>
                        <a:pt x="15064" y="602"/>
                        <a:pt x="15066" y="602"/>
                      </a:cubicBezTo>
                      <a:cubicBezTo>
                        <a:pt x="15231" y="602"/>
                        <a:pt x="15366" y="468"/>
                        <a:pt x="15366" y="301"/>
                      </a:cubicBezTo>
                      <a:cubicBezTo>
                        <a:pt x="15366" y="135"/>
                        <a:pt x="15231" y="1"/>
                        <a:pt x="15066"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0" name="Google Shape;500;p32"/>
                <p:cNvSpPr/>
                <p:nvPr/>
              </p:nvSpPr>
              <p:spPr>
                <a:xfrm>
                  <a:off x="5608600" y="1583049"/>
                  <a:ext cx="331087" cy="11853"/>
                </a:xfrm>
                <a:custGeom>
                  <a:avLst/>
                  <a:gdLst/>
                  <a:ahLst/>
                  <a:cxnLst/>
                  <a:rect l="l" t="t" r="r" b="b"/>
                  <a:pathLst>
                    <a:path w="16815" h="602" extrusionOk="0">
                      <a:moveTo>
                        <a:pt x="302" y="1"/>
                      </a:moveTo>
                      <a:cubicBezTo>
                        <a:pt x="136" y="1"/>
                        <a:pt x="1" y="135"/>
                        <a:pt x="1" y="302"/>
                      </a:cubicBezTo>
                      <a:cubicBezTo>
                        <a:pt x="1" y="468"/>
                        <a:pt x="136" y="602"/>
                        <a:pt x="302" y="602"/>
                      </a:cubicBezTo>
                      <a:lnTo>
                        <a:pt x="16514" y="602"/>
                      </a:lnTo>
                      <a:cubicBezTo>
                        <a:pt x="16680" y="602"/>
                        <a:pt x="16814" y="468"/>
                        <a:pt x="16814" y="302"/>
                      </a:cubicBezTo>
                      <a:cubicBezTo>
                        <a:pt x="16814" y="135"/>
                        <a:pt x="16680" y="1"/>
                        <a:pt x="1651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1" name="Google Shape;501;p32"/>
                <p:cNvSpPr/>
                <p:nvPr/>
              </p:nvSpPr>
              <p:spPr>
                <a:xfrm>
                  <a:off x="5312187" y="1583049"/>
                  <a:ext cx="239864" cy="11853"/>
                </a:xfrm>
                <a:custGeom>
                  <a:avLst/>
                  <a:gdLst/>
                  <a:ahLst/>
                  <a:cxnLst/>
                  <a:rect l="l" t="t" r="r" b="b"/>
                  <a:pathLst>
                    <a:path w="12182" h="602" extrusionOk="0">
                      <a:moveTo>
                        <a:pt x="300" y="1"/>
                      </a:moveTo>
                      <a:cubicBezTo>
                        <a:pt x="134" y="1"/>
                        <a:pt x="0" y="135"/>
                        <a:pt x="0" y="302"/>
                      </a:cubicBezTo>
                      <a:cubicBezTo>
                        <a:pt x="0" y="468"/>
                        <a:pt x="134" y="602"/>
                        <a:pt x="300" y="602"/>
                      </a:cubicBezTo>
                      <a:lnTo>
                        <a:pt x="11882" y="602"/>
                      </a:lnTo>
                      <a:cubicBezTo>
                        <a:pt x="12048" y="602"/>
                        <a:pt x="12182" y="468"/>
                        <a:pt x="12182" y="302"/>
                      </a:cubicBezTo>
                      <a:cubicBezTo>
                        <a:pt x="12182" y="135"/>
                        <a:pt x="12048" y="1"/>
                        <a:pt x="1188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2" name="Google Shape;502;p32"/>
                <p:cNvSpPr/>
                <p:nvPr/>
              </p:nvSpPr>
              <p:spPr>
                <a:xfrm>
                  <a:off x="5791166" y="1648558"/>
                  <a:ext cx="148404" cy="11853"/>
                </a:xfrm>
                <a:custGeom>
                  <a:avLst/>
                  <a:gdLst/>
                  <a:ahLst/>
                  <a:cxnLst/>
                  <a:rect l="l" t="t" r="r" b="b"/>
                  <a:pathLst>
                    <a:path w="7537" h="602" extrusionOk="0">
                      <a:moveTo>
                        <a:pt x="294" y="1"/>
                      </a:moveTo>
                      <a:cubicBezTo>
                        <a:pt x="131" y="4"/>
                        <a:pt x="0" y="138"/>
                        <a:pt x="0" y="302"/>
                      </a:cubicBezTo>
                      <a:cubicBezTo>
                        <a:pt x="0" y="464"/>
                        <a:pt x="131" y="598"/>
                        <a:pt x="294" y="602"/>
                      </a:cubicBezTo>
                      <a:lnTo>
                        <a:pt x="7242" y="602"/>
                      </a:lnTo>
                      <a:cubicBezTo>
                        <a:pt x="7406" y="598"/>
                        <a:pt x="7536" y="464"/>
                        <a:pt x="7536" y="302"/>
                      </a:cubicBezTo>
                      <a:cubicBezTo>
                        <a:pt x="7536" y="138"/>
                        <a:pt x="7406" y="4"/>
                        <a:pt x="724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3" name="Google Shape;503;p32"/>
                <p:cNvSpPr/>
                <p:nvPr/>
              </p:nvSpPr>
              <p:spPr>
                <a:xfrm>
                  <a:off x="5448875" y="1648558"/>
                  <a:ext cx="297142" cy="11853"/>
                </a:xfrm>
                <a:custGeom>
                  <a:avLst/>
                  <a:gdLst/>
                  <a:ahLst/>
                  <a:cxnLst/>
                  <a:rect l="l" t="t" r="r" b="b"/>
                  <a:pathLst>
                    <a:path w="15091" h="602" extrusionOk="0">
                      <a:moveTo>
                        <a:pt x="301" y="1"/>
                      </a:moveTo>
                      <a:cubicBezTo>
                        <a:pt x="135" y="1"/>
                        <a:pt x="0" y="135"/>
                        <a:pt x="0" y="302"/>
                      </a:cubicBezTo>
                      <a:cubicBezTo>
                        <a:pt x="0" y="468"/>
                        <a:pt x="135" y="602"/>
                        <a:pt x="301" y="602"/>
                      </a:cubicBezTo>
                      <a:cubicBezTo>
                        <a:pt x="303" y="602"/>
                        <a:pt x="305" y="602"/>
                        <a:pt x="307" y="602"/>
                      </a:cubicBezTo>
                      <a:lnTo>
                        <a:pt x="14783" y="602"/>
                      </a:lnTo>
                      <a:cubicBezTo>
                        <a:pt x="14785" y="602"/>
                        <a:pt x="14787" y="602"/>
                        <a:pt x="14789" y="602"/>
                      </a:cubicBezTo>
                      <a:cubicBezTo>
                        <a:pt x="14955" y="602"/>
                        <a:pt x="15090" y="468"/>
                        <a:pt x="15090" y="302"/>
                      </a:cubicBezTo>
                      <a:cubicBezTo>
                        <a:pt x="15090" y="135"/>
                        <a:pt x="14955" y="1"/>
                        <a:pt x="14789" y="1"/>
                      </a:cubicBezTo>
                      <a:cubicBezTo>
                        <a:pt x="14787" y="1"/>
                        <a:pt x="14785" y="1"/>
                        <a:pt x="14783" y="1"/>
                      </a:cubicBezTo>
                      <a:lnTo>
                        <a:pt x="307" y="1"/>
                      </a:lnTo>
                      <a:cubicBezTo>
                        <a:pt x="305"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4" name="Google Shape;504;p32"/>
                <p:cNvSpPr/>
                <p:nvPr/>
              </p:nvSpPr>
              <p:spPr>
                <a:xfrm>
                  <a:off x="5312305" y="1648558"/>
                  <a:ext cx="85711" cy="11853"/>
                </a:xfrm>
                <a:custGeom>
                  <a:avLst/>
                  <a:gdLst/>
                  <a:ahLst/>
                  <a:cxnLst/>
                  <a:rect l="l" t="t" r="r" b="b"/>
                  <a:pathLst>
                    <a:path w="4353" h="602" extrusionOk="0">
                      <a:moveTo>
                        <a:pt x="294" y="1"/>
                      </a:moveTo>
                      <a:cubicBezTo>
                        <a:pt x="131" y="4"/>
                        <a:pt x="0" y="138"/>
                        <a:pt x="0" y="302"/>
                      </a:cubicBezTo>
                      <a:cubicBezTo>
                        <a:pt x="0" y="464"/>
                        <a:pt x="131" y="598"/>
                        <a:pt x="294" y="602"/>
                      </a:cubicBezTo>
                      <a:lnTo>
                        <a:pt x="4059" y="602"/>
                      </a:lnTo>
                      <a:cubicBezTo>
                        <a:pt x="4222" y="598"/>
                        <a:pt x="4353" y="464"/>
                        <a:pt x="4353" y="302"/>
                      </a:cubicBezTo>
                      <a:cubicBezTo>
                        <a:pt x="4353" y="138"/>
                        <a:pt x="4222" y="4"/>
                        <a:pt x="405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5" name="Google Shape;505;p32"/>
                <p:cNvSpPr/>
                <p:nvPr/>
              </p:nvSpPr>
              <p:spPr>
                <a:xfrm>
                  <a:off x="5568590" y="1705875"/>
                  <a:ext cx="370979" cy="11853"/>
                </a:xfrm>
                <a:custGeom>
                  <a:avLst/>
                  <a:gdLst/>
                  <a:ahLst/>
                  <a:cxnLst/>
                  <a:rect l="l" t="t" r="r" b="b"/>
                  <a:pathLst>
                    <a:path w="18841" h="602" extrusionOk="0">
                      <a:moveTo>
                        <a:pt x="301" y="0"/>
                      </a:moveTo>
                      <a:cubicBezTo>
                        <a:pt x="135" y="0"/>
                        <a:pt x="0" y="134"/>
                        <a:pt x="0" y="300"/>
                      </a:cubicBezTo>
                      <a:cubicBezTo>
                        <a:pt x="0" y="468"/>
                        <a:pt x="135" y="602"/>
                        <a:pt x="301" y="602"/>
                      </a:cubicBezTo>
                      <a:cubicBezTo>
                        <a:pt x="303" y="602"/>
                        <a:pt x="305" y="602"/>
                        <a:pt x="307" y="602"/>
                      </a:cubicBezTo>
                      <a:lnTo>
                        <a:pt x="18546" y="602"/>
                      </a:lnTo>
                      <a:cubicBezTo>
                        <a:pt x="18710" y="598"/>
                        <a:pt x="18840" y="464"/>
                        <a:pt x="18840" y="300"/>
                      </a:cubicBezTo>
                      <a:cubicBezTo>
                        <a:pt x="18840" y="138"/>
                        <a:pt x="18710" y="4"/>
                        <a:pt x="18546" y="1"/>
                      </a:cubicBezTo>
                      <a:lnTo>
                        <a:pt x="307" y="1"/>
                      </a:lnTo>
                      <a:cubicBezTo>
                        <a:pt x="305"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6" name="Google Shape;506;p32"/>
                <p:cNvSpPr/>
                <p:nvPr/>
              </p:nvSpPr>
              <p:spPr>
                <a:xfrm>
                  <a:off x="5312325" y="1705875"/>
                  <a:ext cx="137259" cy="11853"/>
                </a:xfrm>
                <a:custGeom>
                  <a:avLst/>
                  <a:gdLst/>
                  <a:ahLst/>
                  <a:cxnLst/>
                  <a:rect l="l" t="t" r="r" b="b"/>
                  <a:pathLst>
                    <a:path w="6971" h="602" extrusionOk="0">
                      <a:moveTo>
                        <a:pt x="6669" y="0"/>
                      </a:moveTo>
                      <a:cubicBezTo>
                        <a:pt x="6667" y="0"/>
                        <a:pt x="6665" y="0"/>
                        <a:pt x="6663" y="1"/>
                      </a:cubicBezTo>
                      <a:lnTo>
                        <a:pt x="293" y="1"/>
                      </a:lnTo>
                      <a:cubicBezTo>
                        <a:pt x="131" y="4"/>
                        <a:pt x="0" y="138"/>
                        <a:pt x="0" y="300"/>
                      </a:cubicBezTo>
                      <a:cubicBezTo>
                        <a:pt x="0" y="464"/>
                        <a:pt x="131" y="598"/>
                        <a:pt x="293" y="602"/>
                      </a:cubicBezTo>
                      <a:lnTo>
                        <a:pt x="6663" y="602"/>
                      </a:lnTo>
                      <a:cubicBezTo>
                        <a:pt x="6665" y="602"/>
                        <a:pt x="6667" y="602"/>
                        <a:pt x="6669" y="602"/>
                      </a:cubicBezTo>
                      <a:cubicBezTo>
                        <a:pt x="6836" y="602"/>
                        <a:pt x="6971" y="468"/>
                        <a:pt x="6971" y="300"/>
                      </a:cubicBezTo>
                      <a:cubicBezTo>
                        <a:pt x="6971" y="134"/>
                        <a:pt x="6836" y="0"/>
                        <a:pt x="666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7" name="Google Shape;507;p32"/>
                <p:cNvSpPr/>
                <p:nvPr/>
              </p:nvSpPr>
              <p:spPr>
                <a:xfrm>
                  <a:off x="5865003" y="1771364"/>
                  <a:ext cx="74566" cy="11853"/>
                </a:xfrm>
                <a:custGeom>
                  <a:avLst/>
                  <a:gdLst/>
                  <a:ahLst/>
                  <a:cxnLst/>
                  <a:rect l="l" t="t" r="r" b="b"/>
                  <a:pathLst>
                    <a:path w="3787" h="602" extrusionOk="0">
                      <a:moveTo>
                        <a:pt x="301" y="0"/>
                      </a:moveTo>
                      <a:cubicBezTo>
                        <a:pt x="136" y="0"/>
                        <a:pt x="1" y="135"/>
                        <a:pt x="1" y="301"/>
                      </a:cubicBezTo>
                      <a:cubicBezTo>
                        <a:pt x="1" y="468"/>
                        <a:pt x="136" y="601"/>
                        <a:pt x="301" y="601"/>
                      </a:cubicBezTo>
                      <a:cubicBezTo>
                        <a:pt x="303" y="601"/>
                        <a:pt x="305" y="601"/>
                        <a:pt x="308" y="601"/>
                      </a:cubicBezTo>
                      <a:lnTo>
                        <a:pt x="3492" y="601"/>
                      </a:lnTo>
                      <a:cubicBezTo>
                        <a:pt x="3656" y="598"/>
                        <a:pt x="3786" y="465"/>
                        <a:pt x="3786" y="301"/>
                      </a:cubicBezTo>
                      <a:cubicBezTo>
                        <a:pt x="3786" y="138"/>
                        <a:pt x="3656" y="4"/>
                        <a:pt x="3492" y="0"/>
                      </a:cubicBezTo>
                      <a:lnTo>
                        <a:pt x="308" y="0"/>
                      </a:lnTo>
                      <a:cubicBezTo>
                        <a:pt x="305"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8" name="Google Shape;508;p32"/>
                <p:cNvSpPr/>
                <p:nvPr/>
              </p:nvSpPr>
              <p:spPr>
                <a:xfrm>
                  <a:off x="5688542" y="1771364"/>
                  <a:ext cx="137003" cy="11853"/>
                </a:xfrm>
                <a:custGeom>
                  <a:avLst/>
                  <a:gdLst/>
                  <a:ahLst/>
                  <a:cxnLst/>
                  <a:rect l="l" t="t" r="r" b="b"/>
                  <a:pathLst>
                    <a:path w="6958" h="602" extrusionOk="0">
                      <a:moveTo>
                        <a:pt x="294" y="0"/>
                      </a:moveTo>
                      <a:cubicBezTo>
                        <a:pt x="131" y="4"/>
                        <a:pt x="0" y="138"/>
                        <a:pt x="0" y="301"/>
                      </a:cubicBezTo>
                      <a:cubicBezTo>
                        <a:pt x="0" y="465"/>
                        <a:pt x="131" y="598"/>
                        <a:pt x="294" y="601"/>
                      </a:cubicBezTo>
                      <a:lnTo>
                        <a:pt x="6664" y="601"/>
                      </a:lnTo>
                      <a:cubicBezTo>
                        <a:pt x="6827" y="598"/>
                        <a:pt x="6958" y="465"/>
                        <a:pt x="6958" y="301"/>
                      </a:cubicBezTo>
                      <a:cubicBezTo>
                        <a:pt x="6958" y="138"/>
                        <a:pt x="6827" y="4"/>
                        <a:pt x="666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9" name="Google Shape;509;p32"/>
                <p:cNvSpPr/>
                <p:nvPr/>
              </p:nvSpPr>
              <p:spPr>
                <a:xfrm>
                  <a:off x="5312325" y="1771364"/>
                  <a:ext cx="302576" cy="11853"/>
                </a:xfrm>
                <a:custGeom>
                  <a:avLst/>
                  <a:gdLst/>
                  <a:ahLst/>
                  <a:cxnLst/>
                  <a:rect l="l" t="t" r="r" b="b"/>
                  <a:pathLst>
                    <a:path w="15367" h="602" extrusionOk="0">
                      <a:moveTo>
                        <a:pt x="15066" y="0"/>
                      </a:moveTo>
                      <a:cubicBezTo>
                        <a:pt x="15064" y="0"/>
                        <a:pt x="15062" y="0"/>
                        <a:pt x="15059" y="0"/>
                      </a:cubicBezTo>
                      <a:lnTo>
                        <a:pt x="293" y="0"/>
                      </a:lnTo>
                      <a:cubicBezTo>
                        <a:pt x="131" y="4"/>
                        <a:pt x="0" y="138"/>
                        <a:pt x="0" y="301"/>
                      </a:cubicBezTo>
                      <a:cubicBezTo>
                        <a:pt x="0" y="465"/>
                        <a:pt x="131" y="598"/>
                        <a:pt x="293" y="601"/>
                      </a:cubicBezTo>
                      <a:lnTo>
                        <a:pt x="15059" y="601"/>
                      </a:lnTo>
                      <a:cubicBezTo>
                        <a:pt x="15062" y="601"/>
                        <a:pt x="15064" y="601"/>
                        <a:pt x="15066" y="601"/>
                      </a:cubicBezTo>
                      <a:cubicBezTo>
                        <a:pt x="15231" y="601"/>
                        <a:pt x="15366" y="468"/>
                        <a:pt x="15366" y="301"/>
                      </a:cubicBezTo>
                      <a:cubicBezTo>
                        <a:pt x="15366" y="135"/>
                        <a:pt x="15231" y="0"/>
                        <a:pt x="15066"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0" name="Google Shape;510;p32"/>
                <p:cNvSpPr/>
                <p:nvPr/>
              </p:nvSpPr>
              <p:spPr>
                <a:xfrm>
                  <a:off x="5608600" y="1836873"/>
                  <a:ext cx="331087" cy="11853"/>
                </a:xfrm>
                <a:custGeom>
                  <a:avLst/>
                  <a:gdLst/>
                  <a:ahLst/>
                  <a:cxnLst/>
                  <a:rect l="l" t="t" r="r" b="b"/>
                  <a:pathLst>
                    <a:path w="16815" h="602" extrusionOk="0">
                      <a:moveTo>
                        <a:pt x="302" y="0"/>
                      </a:moveTo>
                      <a:cubicBezTo>
                        <a:pt x="136" y="0"/>
                        <a:pt x="1" y="135"/>
                        <a:pt x="1" y="301"/>
                      </a:cubicBezTo>
                      <a:cubicBezTo>
                        <a:pt x="1" y="467"/>
                        <a:pt x="136" y="601"/>
                        <a:pt x="302" y="601"/>
                      </a:cubicBezTo>
                      <a:lnTo>
                        <a:pt x="16514" y="601"/>
                      </a:lnTo>
                      <a:cubicBezTo>
                        <a:pt x="16680" y="601"/>
                        <a:pt x="16814" y="467"/>
                        <a:pt x="16814" y="301"/>
                      </a:cubicBezTo>
                      <a:cubicBezTo>
                        <a:pt x="16814" y="135"/>
                        <a:pt x="16680" y="0"/>
                        <a:pt x="1651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1" name="Google Shape;511;p32"/>
                <p:cNvSpPr/>
                <p:nvPr/>
              </p:nvSpPr>
              <p:spPr>
                <a:xfrm>
                  <a:off x="5312187" y="1836873"/>
                  <a:ext cx="239864" cy="11853"/>
                </a:xfrm>
                <a:custGeom>
                  <a:avLst/>
                  <a:gdLst/>
                  <a:ahLst/>
                  <a:cxnLst/>
                  <a:rect l="l" t="t" r="r" b="b"/>
                  <a:pathLst>
                    <a:path w="12182" h="602" extrusionOk="0">
                      <a:moveTo>
                        <a:pt x="300" y="0"/>
                      </a:moveTo>
                      <a:cubicBezTo>
                        <a:pt x="134" y="0"/>
                        <a:pt x="0" y="135"/>
                        <a:pt x="0" y="301"/>
                      </a:cubicBezTo>
                      <a:cubicBezTo>
                        <a:pt x="0" y="467"/>
                        <a:pt x="134" y="601"/>
                        <a:pt x="300" y="601"/>
                      </a:cubicBezTo>
                      <a:lnTo>
                        <a:pt x="11882" y="601"/>
                      </a:lnTo>
                      <a:cubicBezTo>
                        <a:pt x="12048" y="601"/>
                        <a:pt x="12182" y="467"/>
                        <a:pt x="12182" y="301"/>
                      </a:cubicBezTo>
                      <a:cubicBezTo>
                        <a:pt x="12182" y="135"/>
                        <a:pt x="12048" y="0"/>
                        <a:pt x="1188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2" name="Google Shape;512;p32"/>
                <p:cNvSpPr/>
                <p:nvPr/>
              </p:nvSpPr>
              <p:spPr>
                <a:xfrm>
                  <a:off x="5791166" y="1902382"/>
                  <a:ext cx="148404" cy="11853"/>
                </a:xfrm>
                <a:custGeom>
                  <a:avLst/>
                  <a:gdLst/>
                  <a:ahLst/>
                  <a:cxnLst/>
                  <a:rect l="l" t="t" r="r" b="b"/>
                  <a:pathLst>
                    <a:path w="7537" h="602" extrusionOk="0">
                      <a:moveTo>
                        <a:pt x="294" y="0"/>
                      </a:moveTo>
                      <a:cubicBezTo>
                        <a:pt x="131" y="4"/>
                        <a:pt x="0" y="137"/>
                        <a:pt x="0" y="300"/>
                      </a:cubicBezTo>
                      <a:cubicBezTo>
                        <a:pt x="0" y="464"/>
                        <a:pt x="131" y="598"/>
                        <a:pt x="294" y="601"/>
                      </a:cubicBezTo>
                      <a:lnTo>
                        <a:pt x="7242" y="601"/>
                      </a:lnTo>
                      <a:cubicBezTo>
                        <a:pt x="7406" y="598"/>
                        <a:pt x="7536" y="464"/>
                        <a:pt x="7536" y="300"/>
                      </a:cubicBezTo>
                      <a:cubicBezTo>
                        <a:pt x="7536" y="137"/>
                        <a:pt x="7406" y="4"/>
                        <a:pt x="724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3" name="Google Shape;513;p32"/>
                <p:cNvSpPr/>
                <p:nvPr/>
              </p:nvSpPr>
              <p:spPr>
                <a:xfrm>
                  <a:off x="5448875" y="1902382"/>
                  <a:ext cx="297142" cy="11853"/>
                </a:xfrm>
                <a:custGeom>
                  <a:avLst/>
                  <a:gdLst/>
                  <a:ahLst/>
                  <a:cxnLst/>
                  <a:rect l="l" t="t" r="r" b="b"/>
                  <a:pathLst>
                    <a:path w="15091" h="602" extrusionOk="0">
                      <a:moveTo>
                        <a:pt x="301" y="0"/>
                      </a:moveTo>
                      <a:cubicBezTo>
                        <a:pt x="135" y="0"/>
                        <a:pt x="0" y="134"/>
                        <a:pt x="0" y="300"/>
                      </a:cubicBezTo>
                      <a:cubicBezTo>
                        <a:pt x="0" y="466"/>
                        <a:pt x="136" y="601"/>
                        <a:pt x="301" y="601"/>
                      </a:cubicBezTo>
                      <a:cubicBezTo>
                        <a:pt x="303" y="601"/>
                        <a:pt x="305" y="601"/>
                        <a:pt x="307" y="601"/>
                      </a:cubicBezTo>
                      <a:lnTo>
                        <a:pt x="14783" y="601"/>
                      </a:lnTo>
                      <a:cubicBezTo>
                        <a:pt x="14785" y="601"/>
                        <a:pt x="14787" y="601"/>
                        <a:pt x="14789" y="601"/>
                      </a:cubicBezTo>
                      <a:cubicBezTo>
                        <a:pt x="14955" y="601"/>
                        <a:pt x="15090" y="466"/>
                        <a:pt x="15090" y="300"/>
                      </a:cubicBezTo>
                      <a:cubicBezTo>
                        <a:pt x="15090" y="134"/>
                        <a:pt x="14955" y="0"/>
                        <a:pt x="14789" y="0"/>
                      </a:cubicBezTo>
                      <a:cubicBezTo>
                        <a:pt x="14787" y="0"/>
                        <a:pt x="14785" y="0"/>
                        <a:pt x="14783" y="0"/>
                      </a:cubicBezTo>
                      <a:lnTo>
                        <a:pt x="307" y="0"/>
                      </a:lnTo>
                      <a:cubicBezTo>
                        <a:pt x="305"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4" name="Google Shape;514;p32"/>
                <p:cNvSpPr/>
                <p:nvPr/>
              </p:nvSpPr>
              <p:spPr>
                <a:xfrm>
                  <a:off x="5312305" y="1902382"/>
                  <a:ext cx="85711" cy="11853"/>
                </a:xfrm>
                <a:custGeom>
                  <a:avLst/>
                  <a:gdLst/>
                  <a:ahLst/>
                  <a:cxnLst/>
                  <a:rect l="l" t="t" r="r" b="b"/>
                  <a:pathLst>
                    <a:path w="4353" h="602" extrusionOk="0">
                      <a:moveTo>
                        <a:pt x="294" y="0"/>
                      </a:moveTo>
                      <a:cubicBezTo>
                        <a:pt x="131" y="4"/>
                        <a:pt x="0" y="137"/>
                        <a:pt x="0" y="300"/>
                      </a:cubicBezTo>
                      <a:cubicBezTo>
                        <a:pt x="0" y="464"/>
                        <a:pt x="131" y="598"/>
                        <a:pt x="294" y="601"/>
                      </a:cubicBezTo>
                      <a:lnTo>
                        <a:pt x="4059" y="601"/>
                      </a:lnTo>
                      <a:cubicBezTo>
                        <a:pt x="4222" y="598"/>
                        <a:pt x="4353" y="464"/>
                        <a:pt x="4353" y="300"/>
                      </a:cubicBezTo>
                      <a:cubicBezTo>
                        <a:pt x="4353" y="137"/>
                        <a:pt x="4222" y="4"/>
                        <a:pt x="405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30"/>
          <p:cNvSpPr txBox="1">
            <a:spLocks noGrp="1"/>
          </p:cNvSpPr>
          <p:nvPr>
            <p:ph type="body" idx="1"/>
          </p:nvPr>
        </p:nvSpPr>
        <p:spPr>
          <a:xfrm>
            <a:off x="0" y="1135380"/>
            <a:ext cx="8983345" cy="4007485"/>
          </a:xfrm>
          <a:prstGeom prst="rect">
            <a:avLst/>
          </a:prstGeom>
        </p:spPr>
        <p:txBody>
          <a:bodyPr spcFirstLastPara="1" wrap="square" lIns="91425" tIns="91425" rIns="91425" bIns="91425" anchor="t" anchorCtr="0">
            <a:noAutofit/>
          </a:bodyPr>
          <a:lstStyle/>
          <a:p>
            <a:pPr marL="305435" indent="-305435">
              <a:lnSpc>
                <a:spcPct val="200000"/>
              </a:lnSpc>
              <a:spcBef>
                <a:spcPct val="0"/>
              </a:spcBef>
              <a:buNone/>
            </a:pPr>
            <a:r>
              <a:rPr lang="en-IN" b="1" dirty="0">
                <a:solidFill>
                  <a:schemeClr val="tx1">
                    <a:lumMod val="95000"/>
                  </a:schemeClr>
                </a:solidFill>
                <a:latin typeface="Calibri" panose="020F0502020204030204"/>
                <a:ea typeface="+mn-lt"/>
                <a:cs typeface="+mn-lt"/>
              </a:rPr>
              <a:t>         Data Collection:</a:t>
            </a:r>
            <a:endParaRPr lang="en-IN" b="1" dirty="0">
              <a:solidFill>
                <a:schemeClr val="tx1">
                  <a:lumMod val="95000"/>
                </a:schemeClr>
              </a:solidFill>
              <a:latin typeface="Calibri" panose="020F0502020204030204"/>
              <a:cs typeface="Calibri" panose="020F0502020204030204"/>
            </a:endParaRPr>
          </a:p>
          <a:p>
            <a:pPr marL="629920" lvl="1" indent="-305435">
              <a:lnSpc>
                <a:spcPct val="100000"/>
              </a:lnSpc>
              <a:spcBef>
                <a:spcPct val="0"/>
              </a:spcBef>
            </a:pPr>
            <a:r>
              <a:rPr lang="en-US" dirty="0">
                <a:solidFill>
                  <a:schemeClr val="tx1">
                    <a:lumMod val="95000"/>
                  </a:schemeClr>
                </a:solidFill>
              </a:rPr>
              <a:t>Collect a wide range of keystrokes from different keyboard layouts, languages, and typing habits.</a:t>
            </a:r>
            <a:endParaRPr lang="en-US" dirty="0">
              <a:solidFill>
                <a:schemeClr val="tx1">
                  <a:lumMod val="95000"/>
                </a:schemeClr>
              </a:solidFill>
            </a:endParaRPr>
          </a:p>
          <a:p>
            <a:pPr marL="629920" lvl="1" indent="-305435">
              <a:lnSpc>
                <a:spcPct val="200000"/>
              </a:lnSpc>
              <a:spcBef>
                <a:spcPct val="0"/>
              </a:spcBef>
            </a:pPr>
            <a:r>
              <a:rPr lang="en-US" dirty="0">
                <a:solidFill>
                  <a:schemeClr val="tx1">
                    <a:lumMod val="95000"/>
                  </a:schemeClr>
                </a:solidFill>
              </a:rPr>
              <a:t>To effectively train the machine learning model, this dataset should ideally comprise both typical typing activities and instances of keylogging activities</a:t>
            </a:r>
            <a:endParaRPr lang="en-IN" dirty="0">
              <a:solidFill>
                <a:schemeClr val="tx1">
                  <a:lumMod val="95000"/>
                </a:schemeClr>
              </a:solidFill>
            </a:endParaRPr>
          </a:p>
          <a:p>
            <a:pPr marL="324485" lvl="1" indent="0">
              <a:lnSpc>
                <a:spcPct val="200000"/>
              </a:lnSpc>
              <a:spcBef>
                <a:spcPct val="0"/>
              </a:spcBef>
              <a:buNone/>
            </a:pPr>
            <a:r>
              <a:rPr lang="en-IN" b="1" dirty="0">
                <a:solidFill>
                  <a:schemeClr val="tx1">
                    <a:lumMod val="95000"/>
                  </a:schemeClr>
                </a:solidFill>
                <a:latin typeface="Calibri" panose="020F0502020204030204"/>
                <a:ea typeface="+mn-lt"/>
                <a:cs typeface="+mn-lt"/>
              </a:rPr>
              <a:t>Data Preparation:</a:t>
            </a:r>
            <a:endParaRPr lang="en-IN" b="1" dirty="0">
              <a:solidFill>
                <a:schemeClr val="tx1">
                  <a:lumMod val="95000"/>
                </a:schemeClr>
              </a:solidFill>
              <a:latin typeface="Calibri" panose="020F0502020204030204"/>
              <a:ea typeface="+mn-lt"/>
              <a:cs typeface="+mn-lt"/>
            </a:endParaRPr>
          </a:p>
          <a:p>
            <a:pPr marL="495935" lvl="1" indent="-171450">
              <a:lnSpc>
                <a:spcPct val="200000"/>
              </a:lnSpc>
              <a:spcBef>
                <a:spcPct val="0"/>
              </a:spcBef>
            </a:pPr>
            <a:r>
              <a:rPr lang="en-IN" dirty="0">
                <a:solidFill>
                  <a:schemeClr val="tx1">
                    <a:lumMod val="95000"/>
                  </a:schemeClr>
                </a:solidFill>
              </a:rPr>
              <a:t>   </a:t>
            </a:r>
            <a:r>
              <a:rPr lang="en-US" dirty="0">
                <a:solidFill>
                  <a:schemeClr val="tx1">
                    <a:lumMod val="95000"/>
                  </a:schemeClr>
                </a:solidFill>
              </a:rPr>
              <a:t>D</a:t>
            </a:r>
            <a:r>
              <a:rPr lang="en-US" dirty="0">
                <a:solidFill>
                  <a:schemeClr val="tx1">
                    <a:lumMod val="95000"/>
                  </a:schemeClr>
                </a:solidFill>
                <a:sym typeface="+mn-ea"/>
              </a:rPr>
              <a:t>Feature extraction: Take pertinent aspects, including key combinations, timings between keystrokes, and press durations, and extract them from the keystroke data.</a:t>
            </a:r>
            <a:endParaRPr lang="en-US" dirty="0">
              <a:solidFill>
                <a:schemeClr val="tx1">
                  <a:lumMod val="95000"/>
                </a:schemeClr>
              </a:solidFill>
            </a:endParaRPr>
          </a:p>
          <a:p>
            <a:pPr marL="629920" lvl="1" indent="-305435">
              <a:lnSpc>
                <a:spcPct val="200000"/>
              </a:lnSpc>
              <a:spcBef>
                <a:spcPct val="0"/>
              </a:spcBef>
            </a:pPr>
            <a:r>
              <a:rPr lang="en-US" dirty="0">
                <a:solidFill>
                  <a:schemeClr val="tx1">
                    <a:lumMod val="95000"/>
                  </a:schemeClr>
                </a:solidFill>
              </a:rPr>
              <a:t>ata cleaning: Purge the dataset of any noise or anomalies.</a:t>
            </a:r>
            <a:endParaRPr lang="en-US" dirty="0">
              <a:solidFill>
                <a:schemeClr val="tx1">
                  <a:lumMod val="95000"/>
                </a:schemeClr>
              </a:solidFill>
            </a:endParaRPr>
          </a:p>
          <a:p>
            <a:pPr marL="629920" lvl="1" indent="-305435">
              <a:lnSpc>
                <a:spcPct val="200000"/>
              </a:lnSpc>
              <a:spcBef>
                <a:spcPct val="0"/>
              </a:spcBef>
            </a:pPr>
            <a:r>
              <a:rPr lang="en-US" dirty="0">
                <a:solidFill>
                  <a:schemeClr val="tx1">
                    <a:lumMod val="95000"/>
                  </a:schemeClr>
                </a:solidFill>
              </a:rPr>
              <a:t>Data normalization: To guarantee consistency and enhance the performance of the model, normalize the features.</a:t>
            </a:r>
            <a:endParaRPr lang="en-US" dirty="0">
              <a:solidFill>
                <a:schemeClr val="tx1">
                  <a:lumMod val="95000"/>
                </a:schemeClr>
              </a:solidFill>
            </a:endParaRPr>
          </a:p>
          <a:p>
            <a:pPr marL="152400" indent="0">
              <a:lnSpc>
                <a:spcPct val="200000"/>
              </a:lnSpc>
              <a:spcBef>
                <a:spcPct val="0"/>
              </a:spcBef>
              <a:buNone/>
            </a:pPr>
            <a:endParaRPr dirty="0"/>
          </a:p>
        </p:txBody>
      </p:sp>
      <p:sp>
        <p:nvSpPr>
          <p:cNvPr id="297" name="Google Shape;297;p30"/>
          <p:cNvSpPr txBox="1">
            <a:spLocks noGrp="1"/>
          </p:cNvSpPr>
          <p:nvPr>
            <p:ph type="title"/>
          </p:nvPr>
        </p:nvSpPr>
        <p:spPr>
          <a:xfrm>
            <a:off x="626745" y="343535"/>
            <a:ext cx="6083935" cy="58674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solidFill>
                  <a:schemeClr val="accent1"/>
                </a:solidFill>
                <a:latin typeface="Arial" panose="020B0604020202020204" pitchFamily="34" charset="0"/>
                <a:cs typeface="Arial" panose="020B0604020202020204" pitchFamily="34" charset="0"/>
                <a:sym typeface="+mn-ea"/>
              </a:rPr>
              <a:t>Proposed Solution</a:t>
            </a:r>
            <a:br>
              <a:rPr lang="en-US" dirty="0">
                <a:sym typeface="+mn-ea"/>
              </a:rPr>
            </a:br>
            <a:endParaRPr lang="en-IN" dirty="0"/>
          </a:p>
        </p:txBody>
      </p:sp>
      <p:sp>
        <p:nvSpPr>
          <p:cNvPr id="298" name="Google Shape;298;p30"/>
          <p:cNvSpPr txBox="1"/>
          <p:nvPr/>
        </p:nvSpPr>
        <p:spPr>
          <a:xfrm>
            <a:off x="626625" y="4390495"/>
            <a:ext cx="5478600" cy="219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GB" sz="1200" dirty="0">
                <a:solidFill>
                  <a:schemeClr val="lt2"/>
                </a:solidFill>
                <a:latin typeface="Viga" panose="020B0800030000020004"/>
                <a:ea typeface="Viga" panose="020B0800030000020004"/>
                <a:cs typeface="Viga" panose="020B0800030000020004"/>
                <a:sym typeface="Viga" panose="020B0800030000020004"/>
              </a:rPr>
              <a:t>.</a:t>
            </a:r>
            <a:endParaRPr sz="1200" dirty="0">
              <a:solidFill>
                <a:schemeClr val="lt2"/>
              </a:solidFill>
              <a:latin typeface="Viga" panose="020B0800030000020004"/>
              <a:ea typeface="Viga" panose="020B0800030000020004"/>
              <a:cs typeface="Viga" panose="020B0800030000020004"/>
              <a:sym typeface="Viga" panose="020B0800030000020004"/>
            </a:endParaRPr>
          </a:p>
        </p:txBody>
      </p:sp>
      <p:sp>
        <p:nvSpPr>
          <p:cNvPr id="2" name="Text Box 1"/>
          <p:cNvSpPr txBox="1"/>
          <p:nvPr/>
        </p:nvSpPr>
        <p:spPr>
          <a:xfrm>
            <a:off x="7205980" y="282575"/>
            <a:ext cx="3048000" cy="306705"/>
          </a:xfrm>
          <a:prstGeom prst="rect">
            <a:avLst/>
          </a:prstGeom>
          <a:noFill/>
        </p:spPr>
        <p:txBody>
          <a:bodyPr wrap="square" rtlCol="0">
            <a:spAutoFit/>
          </a:bodyPr>
          <a:lstStyle/>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66204" y="144379"/>
            <a:ext cx="7426350" cy="3537283"/>
          </a:xfrm>
        </p:spPr>
        <p:txBody>
          <a:bodyPr/>
          <a:lstStyle/>
          <a:p>
            <a:pPr marL="629920" lvl="1" indent="-305435">
              <a:buNone/>
            </a:pPr>
            <a:r>
              <a:rPr lang="en-IN" sz="1200" b="1" dirty="0">
                <a:solidFill>
                  <a:schemeClr val="tx1">
                    <a:lumMod val="95000"/>
                  </a:schemeClr>
                </a:solidFill>
                <a:latin typeface="Calibri" panose="020F0502020204030204"/>
                <a:ea typeface="+mn-lt"/>
                <a:cs typeface="+mn-lt"/>
              </a:rPr>
              <a:t>Machine Learning Algorithm:</a:t>
            </a:r>
            <a:endParaRPr lang="en-IN" sz="1200" b="1" dirty="0">
              <a:solidFill>
                <a:schemeClr val="tx1">
                  <a:lumMod val="95000"/>
                </a:schemeClr>
              </a:solidFill>
              <a:latin typeface="Calibri" panose="020F0502020204030204"/>
              <a:cs typeface="Calibri" panose="020F0502020204030204"/>
            </a:endParaRPr>
          </a:p>
          <a:p>
            <a:pPr marL="629920" lvl="1" indent="-305435"/>
            <a:r>
              <a:rPr lang="en-US" sz="1200" dirty="0">
                <a:solidFill>
                  <a:schemeClr val="tx1">
                    <a:lumMod val="95000"/>
                  </a:schemeClr>
                </a:solidFill>
              </a:rPr>
              <a:t>To train the model, use a supervised learning technique like Gradient Boosting Machine (GBM), Random Forest, or Support Vector Machines (SVM). These algorithms work well for classification tasks and are capable of telling the difference between keylogging activity and regular typing.</a:t>
            </a:r>
            <a:endParaRPr lang="en-IN" sz="1200" b="1" dirty="0">
              <a:solidFill>
                <a:schemeClr val="tx1">
                  <a:lumMod val="95000"/>
                </a:schemeClr>
              </a:solidFill>
              <a:latin typeface="Calibri" panose="020F0502020204030204"/>
              <a:cs typeface="Calibri" panose="020F0502020204030204"/>
            </a:endParaRPr>
          </a:p>
          <a:p>
            <a:pPr marL="305435" indent="-305435">
              <a:buNone/>
            </a:pPr>
            <a:r>
              <a:rPr lang="en-IN" sz="1200" b="1" dirty="0">
                <a:solidFill>
                  <a:schemeClr val="tx1">
                    <a:lumMod val="95000"/>
                  </a:schemeClr>
                </a:solidFill>
                <a:latin typeface="Calibri" panose="020F0502020204030204"/>
                <a:ea typeface="+mn-lt"/>
                <a:cs typeface="+mn-lt"/>
              </a:rPr>
              <a:t>        Deployment:</a:t>
            </a:r>
            <a:endParaRPr lang="en-IN" sz="1200" b="1" dirty="0">
              <a:solidFill>
                <a:schemeClr val="tx1">
                  <a:lumMod val="95000"/>
                </a:schemeClr>
              </a:solidFill>
              <a:latin typeface="Calibri" panose="020F0502020204030204"/>
              <a:cs typeface="Calibri" panose="020F0502020204030204"/>
            </a:endParaRPr>
          </a:p>
          <a:p>
            <a:pPr marL="629920" lvl="1" indent="-305435"/>
            <a:r>
              <a:rPr lang="en-US" sz="1200" dirty="0">
                <a:solidFill>
                  <a:schemeClr val="tx1">
                    <a:lumMod val="95000"/>
                  </a:schemeClr>
                </a:solidFill>
              </a:rPr>
              <a:t>Incorporate the machine learning model that has been trained into a system or program that can track keystrokes in real-time and continually. Depending on the particular needs of the users or organizations, this application should either run as a standalone application or be integrated into the operating system.</a:t>
            </a:r>
            <a:endParaRPr lang="en-US" sz="1200" dirty="0">
              <a:solidFill>
                <a:schemeClr val="tx1">
                  <a:lumMod val="95000"/>
                </a:schemeClr>
              </a:solidFill>
            </a:endParaRPr>
          </a:p>
          <a:p>
            <a:pPr marL="629920" lvl="1" indent="-305435">
              <a:buNone/>
            </a:pPr>
            <a:r>
              <a:rPr lang="en-IN" sz="1200" b="1" dirty="0">
                <a:solidFill>
                  <a:schemeClr val="tx1">
                    <a:lumMod val="95000"/>
                  </a:schemeClr>
                </a:solidFill>
                <a:latin typeface="Calibri" panose="020F0502020204030204"/>
                <a:ea typeface="+mn-lt"/>
                <a:cs typeface="+mn-lt"/>
              </a:rPr>
              <a:t>Evaluation:</a:t>
            </a:r>
            <a:endParaRPr lang="en-IN" sz="1200" b="1" dirty="0">
              <a:solidFill>
                <a:schemeClr val="tx1">
                  <a:lumMod val="95000"/>
                </a:schemeClr>
              </a:solidFill>
              <a:latin typeface="Calibri" panose="020F0502020204030204"/>
              <a:cs typeface="Calibri" panose="020F0502020204030204"/>
            </a:endParaRPr>
          </a:p>
          <a:p>
            <a:pPr marL="629920" lvl="1" indent="-305435"/>
            <a:r>
              <a:rPr lang="en-US" sz="1200" dirty="0">
                <a:solidFill>
                  <a:schemeClr val="tx1">
                    <a:lumMod val="95000"/>
                  </a:schemeClr>
                </a:solidFill>
              </a:rPr>
              <a:t>The machine learning model should be integrated into a real-time tracking system, either as a standalone application or integrated into the operating system, depending on user needs.</a:t>
            </a:r>
            <a:endParaRPr lang="en-US" sz="1200" dirty="0">
              <a:solidFill>
                <a:schemeClr val="tx1">
                  <a:lumMod val="95000"/>
                </a:schemeClr>
              </a:solidFill>
            </a:endParaRPr>
          </a:p>
          <a:p>
            <a:pPr marL="629920" lvl="1" indent="-305435">
              <a:buNone/>
            </a:pPr>
            <a:r>
              <a:rPr lang="en-IN" sz="1200" b="1" dirty="0">
                <a:solidFill>
                  <a:schemeClr val="tx1">
                    <a:lumMod val="95000"/>
                  </a:schemeClr>
                </a:solidFill>
                <a:ea typeface="+mn-lt"/>
                <a:cs typeface="+mn-lt"/>
              </a:rPr>
              <a:t>Result:</a:t>
            </a:r>
            <a:endParaRPr lang="en-IN" sz="1200" b="1" dirty="0">
              <a:solidFill>
                <a:schemeClr val="tx1">
                  <a:lumMod val="95000"/>
                </a:schemeClr>
              </a:solidFill>
              <a:ea typeface="+mn-lt"/>
              <a:cs typeface="+mn-lt"/>
            </a:endParaRPr>
          </a:p>
          <a:p>
            <a:pPr marL="629920" lvl="1" indent="-305435">
              <a:buNone/>
            </a:pPr>
            <a:r>
              <a:rPr lang="en-US" sz="1200" dirty="0">
                <a:solidFill>
                  <a:schemeClr val="tx1">
                    <a:lumMod val="95000"/>
                  </a:schemeClr>
                </a:solidFill>
              </a:rPr>
              <a:t>          The system effectively detects and neutralizes keylogging risks by recognizing suspicious keyboard patterns, and its performance can be enhanced through ongoing  monitoring and upgrades.</a:t>
            </a:r>
            <a:endParaRPr lang="en-IN" sz="1200" dirty="0">
              <a:solidFill>
                <a:schemeClr val="tx1">
                  <a:lumMod val="95000"/>
                </a:schemeClr>
              </a:solidFill>
            </a:endParaRPr>
          </a:p>
          <a:p>
            <a:pPr marL="0" indent="0">
              <a:buNone/>
            </a:pPr>
            <a:endParaRPr lang="en-IN" sz="1200" dirty="0">
              <a:solidFill>
                <a:schemeClr val="tx1">
                  <a:lumMod val="95000"/>
                </a:schemeClr>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30"/>
          <p:cNvSpPr txBox="1">
            <a:spLocks noGrp="1"/>
          </p:cNvSpPr>
          <p:nvPr>
            <p:ph type="body" idx="1"/>
          </p:nvPr>
        </p:nvSpPr>
        <p:spPr>
          <a:xfrm>
            <a:off x="626745" y="877570"/>
            <a:ext cx="7890510" cy="3731895"/>
          </a:xfrm>
          <a:prstGeom prst="rect">
            <a:avLst/>
          </a:prstGeom>
        </p:spPr>
        <p:txBody>
          <a:bodyPr spcFirstLastPara="1" wrap="square" lIns="91425" tIns="91425" rIns="91425" bIns="91425" anchor="t" anchorCtr="0">
            <a:noAutofit/>
          </a:bodyPr>
          <a:lstStyle/>
          <a:p>
            <a:pPr marL="0" indent="0">
              <a:buFont typeface="Wingdings 3" panose="05040102010807070707" charset="2"/>
              <a:buNone/>
            </a:pPr>
            <a:r>
              <a:rPr lang="en-US" b="1" dirty="0">
                <a:solidFill>
                  <a:schemeClr val="tx1">
                    <a:lumMod val="95000"/>
                  </a:schemeClr>
                </a:solidFill>
                <a:sym typeface="+mn-ea"/>
              </a:rPr>
              <a:t>I</a:t>
            </a:r>
            <a:r>
              <a:rPr lang="en-US" sz="1800" b="1" dirty="0">
                <a:solidFill>
                  <a:schemeClr val="tx1">
                    <a:lumMod val="95000"/>
                  </a:schemeClr>
                </a:solidFill>
                <a:sym typeface="+mn-ea"/>
              </a:rPr>
              <a:t>n a system approach to addressing the threat of keyloggers, each component plays a crucial role in ensuring comprehensive protection against these malicious tools</a:t>
            </a:r>
            <a:r>
              <a:rPr lang="en-IN" sz="1800" b="1" dirty="0">
                <a:solidFill>
                  <a:schemeClr val="tx1">
                    <a:lumMod val="95000"/>
                  </a:schemeClr>
                </a:solidFill>
                <a:ea typeface="+mn-lt"/>
                <a:cs typeface="+mn-lt"/>
                <a:sym typeface="+mn-ea"/>
              </a:rPr>
              <a:t>. Here's a suggested structure for this section:</a:t>
            </a:r>
            <a:endParaRPr lang="en-IN" sz="1800" b="1" dirty="0">
              <a:solidFill>
                <a:schemeClr val="tx1">
                  <a:lumMod val="95000"/>
                </a:schemeClr>
              </a:solidFill>
              <a:ea typeface="+mn-lt"/>
              <a:cs typeface="+mn-lt"/>
              <a:sym typeface="+mn-ea"/>
            </a:endParaRPr>
          </a:p>
          <a:p>
            <a:pPr marL="0" indent="0">
              <a:buFont typeface="Wingdings 3" panose="05040102010807070707" charset="2"/>
              <a:buNone/>
            </a:pPr>
            <a:endParaRPr lang="en-US" sz="1800" b="1" dirty="0">
              <a:solidFill>
                <a:schemeClr val="tx1">
                  <a:lumMod val="95000"/>
                </a:schemeClr>
              </a:solidFill>
            </a:endParaRPr>
          </a:p>
          <a:p>
            <a:pPr marL="305435" indent="-305435"/>
            <a:r>
              <a:rPr lang="en-US" sz="1800" b="1" dirty="0">
                <a:solidFill>
                  <a:schemeClr val="tx1">
                    <a:lumMod val="95000"/>
                  </a:schemeClr>
                </a:solidFill>
                <a:sym typeface="+mn-ea"/>
              </a:rPr>
              <a:t>Endpoint Detection and Response (EDR) Systems</a:t>
            </a:r>
            <a:endParaRPr lang="en-US" sz="1800" b="1" dirty="0">
              <a:solidFill>
                <a:schemeClr val="tx1">
                  <a:lumMod val="95000"/>
                </a:schemeClr>
              </a:solidFill>
              <a:sym typeface="+mn-ea"/>
            </a:endParaRPr>
          </a:p>
          <a:p>
            <a:pPr marL="305435" indent="-305435"/>
            <a:r>
              <a:rPr lang="en-US" sz="1800" b="1" dirty="0">
                <a:solidFill>
                  <a:schemeClr val="tx1">
                    <a:lumMod val="95000"/>
                  </a:schemeClr>
                </a:solidFill>
                <a:sym typeface="+mn-ea"/>
              </a:rPr>
              <a:t>Behavioral Analytics</a:t>
            </a:r>
            <a:endParaRPr lang="en-US" sz="1800" b="1" dirty="0">
              <a:solidFill>
                <a:schemeClr val="tx1">
                  <a:lumMod val="95000"/>
                </a:schemeClr>
              </a:solidFill>
              <a:sym typeface="+mn-ea"/>
            </a:endParaRPr>
          </a:p>
          <a:p>
            <a:pPr marL="305435" indent="-305435"/>
            <a:r>
              <a:rPr lang="en-US" sz="1800" b="1" dirty="0">
                <a:solidFill>
                  <a:schemeClr val="tx1">
                    <a:lumMod val="95000"/>
                  </a:schemeClr>
                </a:solidFill>
                <a:sym typeface="+mn-ea"/>
              </a:rPr>
              <a:t>Encryption</a:t>
            </a:r>
            <a:endParaRPr lang="en-US" sz="1800" b="1" dirty="0">
              <a:solidFill>
                <a:schemeClr val="tx1">
                  <a:lumMod val="95000"/>
                </a:schemeClr>
              </a:solidFill>
              <a:sym typeface="+mn-ea"/>
            </a:endParaRPr>
          </a:p>
          <a:p>
            <a:pPr marL="305435" indent="-305435"/>
            <a:r>
              <a:rPr lang="en-US" sz="1800" b="1" dirty="0">
                <a:solidFill>
                  <a:schemeClr val="tx1">
                    <a:lumMod val="95000"/>
                  </a:schemeClr>
                </a:solidFill>
                <a:sym typeface="+mn-ea"/>
              </a:rPr>
              <a:t>Intrusion Detection Systems (IDS)</a:t>
            </a:r>
            <a:endParaRPr lang="en-US" sz="1800" b="1" dirty="0">
              <a:solidFill>
                <a:schemeClr val="tx1">
                  <a:lumMod val="95000"/>
                </a:schemeClr>
              </a:solidFill>
              <a:sym typeface="+mn-ea"/>
            </a:endParaRPr>
          </a:p>
          <a:p>
            <a:pPr marL="305435" indent="-305435">
              <a:buFont typeface="Wingdings 3" panose="05040102010807070707" charset="2"/>
              <a:buNone/>
            </a:pPr>
            <a:endParaRPr lang="en-IN" sz="1800" b="1" dirty="0">
              <a:solidFill>
                <a:schemeClr val="tx1">
                  <a:lumMod val="95000"/>
                </a:schemeClr>
              </a:solidFill>
            </a:endParaRPr>
          </a:p>
          <a:p>
            <a:pPr marL="0" lvl="0" indent="0" algn="l" rtl="0">
              <a:spcBef>
                <a:spcPts val="0"/>
              </a:spcBef>
              <a:spcAft>
                <a:spcPts val="1600"/>
              </a:spcAft>
              <a:buNone/>
            </a:pPr>
            <a:endParaRPr lang="en-IN" dirty="0"/>
          </a:p>
          <a:p>
            <a:pPr marL="0" lvl="0" indent="0" algn="l" rtl="0">
              <a:spcBef>
                <a:spcPts val="0"/>
              </a:spcBef>
              <a:spcAft>
                <a:spcPts val="1600"/>
              </a:spcAft>
              <a:buNone/>
            </a:pPr>
            <a:endParaRPr dirty="0"/>
          </a:p>
        </p:txBody>
      </p:sp>
      <p:sp>
        <p:nvSpPr>
          <p:cNvPr id="297" name="Google Shape;297;p30"/>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sym typeface="+mn-ea"/>
              </a:rPr>
              <a:t>SYSTEM APPROACH</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30"/>
          <p:cNvSpPr txBox="1">
            <a:spLocks noGrp="1"/>
          </p:cNvSpPr>
          <p:nvPr>
            <p:ph type="body" idx="1"/>
          </p:nvPr>
        </p:nvSpPr>
        <p:spPr>
          <a:xfrm>
            <a:off x="626745" y="877570"/>
            <a:ext cx="8197215" cy="3731895"/>
          </a:xfrm>
          <a:prstGeom prst="rect">
            <a:avLst/>
          </a:prstGeom>
        </p:spPr>
        <p:txBody>
          <a:bodyPr spcFirstLastPara="1" wrap="square" lIns="91425" tIns="91425" rIns="91425" bIns="91425" anchor="t" anchorCtr="0">
            <a:noAutofit/>
          </a:bodyPr>
          <a:lstStyle/>
          <a:p>
            <a:pPr marL="0" indent="0">
              <a:buNone/>
            </a:pPr>
            <a:r>
              <a:rPr lang="en-IN" dirty="0">
                <a:solidFill>
                  <a:schemeClr val="tx1">
                    <a:lumMod val="95000"/>
                  </a:schemeClr>
                </a:solidFill>
                <a:ea typeface="+mn-lt"/>
                <a:cs typeface="+mn-lt"/>
                <a:sym typeface="+mn-ea"/>
              </a:rPr>
              <a:t>         In the Algorithm section, describe the machine learning algorithm chosen for predicting bike counts. Here's an example structure for this section:</a:t>
            </a:r>
            <a:endParaRPr lang="en-IN" dirty="0">
              <a:solidFill>
                <a:schemeClr val="tx1">
                  <a:lumMod val="95000"/>
                </a:schemeClr>
              </a:solidFill>
              <a:ea typeface="+mn-lt"/>
              <a:cs typeface="+mn-lt"/>
            </a:endParaRPr>
          </a:p>
          <a:p>
            <a:pPr marL="0" indent="0">
              <a:buNone/>
            </a:pPr>
            <a:endParaRPr lang="en-IN" b="1" dirty="0">
              <a:solidFill>
                <a:schemeClr val="tx1">
                  <a:lumMod val="95000"/>
                </a:schemeClr>
              </a:solidFill>
              <a:ea typeface="+mn-lt"/>
              <a:cs typeface="+mn-lt"/>
              <a:sym typeface="+mn-ea"/>
            </a:endParaRPr>
          </a:p>
          <a:p>
            <a:pPr marL="0" indent="0">
              <a:buNone/>
            </a:pPr>
            <a:r>
              <a:rPr lang="en-IN" b="1" dirty="0">
                <a:solidFill>
                  <a:schemeClr val="tx1">
                    <a:lumMod val="95000"/>
                  </a:schemeClr>
                </a:solidFill>
                <a:ea typeface="+mn-lt"/>
                <a:cs typeface="+mn-lt"/>
                <a:sym typeface="+mn-ea"/>
              </a:rPr>
              <a:t>Algorithm Selection:</a:t>
            </a:r>
            <a:endParaRPr lang="en-IN" b="1" dirty="0">
              <a:solidFill>
                <a:schemeClr val="tx1">
                  <a:lumMod val="95000"/>
                </a:schemeClr>
              </a:solidFill>
              <a:ea typeface="+mn-lt"/>
              <a:cs typeface="+mn-lt"/>
              <a:sym typeface="+mn-ea"/>
            </a:endParaRPr>
          </a:p>
          <a:p>
            <a:pPr marL="0" indent="0">
              <a:buNone/>
            </a:pPr>
            <a:r>
              <a:rPr lang="en-IN" b="1" dirty="0">
                <a:solidFill>
                  <a:schemeClr val="tx1">
                    <a:lumMod val="95000"/>
                  </a:schemeClr>
                </a:solidFill>
                <a:ea typeface="+mn-lt"/>
                <a:cs typeface="+mn-lt"/>
                <a:sym typeface="+mn-ea"/>
              </a:rPr>
              <a:t>          </a:t>
            </a:r>
            <a:r>
              <a:rPr lang="en-IN" dirty="0">
                <a:solidFill>
                  <a:schemeClr val="tx1">
                    <a:lumMod val="95000"/>
                  </a:schemeClr>
                </a:solidFill>
                <a:ea typeface="+mn-lt"/>
                <a:cs typeface="+mn-lt"/>
                <a:sym typeface="+mn-ea"/>
              </a:rPr>
              <a:t>Provide a brief overview of the </a:t>
            </a:r>
            <a:r>
              <a:rPr lang="en-US" dirty="0" err="1">
                <a:solidFill>
                  <a:schemeClr val="tx1">
                    <a:lumMod val="95000"/>
                  </a:schemeClr>
                </a:solidFill>
                <a:sym typeface="+mn-ea"/>
              </a:rPr>
              <a:t>Choosen</a:t>
            </a:r>
            <a:r>
              <a:rPr lang="en-US" dirty="0">
                <a:solidFill>
                  <a:schemeClr val="tx1">
                    <a:lumMod val="95000"/>
                  </a:schemeClr>
                </a:solidFill>
                <a:sym typeface="+mn-ea"/>
              </a:rPr>
              <a:t> appropriate machine learning algorithms such as logistic regression, random forest, or neural networks for keylogger detection based on factors like performance, scalability, and interpretability.</a:t>
            </a:r>
            <a:endParaRPr lang="en-IN" dirty="0">
              <a:solidFill>
                <a:schemeClr val="tx1">
                  <a:lumMod val="95000"/>
                </a:schemeClr>
              </a:solidFill>
              <a:sym typeface="+mn-ea"/>
            </a:endParaRPr>
          </a:p>
          <a:p>
            <a:pPr marL="0" indent="0">
              <a:buNone/>
            </a:pPr>
            <a:endParaRPr lang="en-IN" dirty="0">
              <a:solidFill>
                <a:schemeClr val="tx1">
                  <a:lumMod val="95000"/>
                </a:schemeClr>
              </a:solidFill>
              <a:ea typeface="+mn-lt"/>
              <a:cs typeface="+mn-lt"/>
            </a:endParaRPr>
          </a:p>
          <a:p>
            <a:pPr marL="0" indent="0">
              <a:buNone/>
            </a:pPr>
            <a:r>
              <a:rPr lang="en-IN" b="1" dirty="0">
                <a:solidFill>
                  <a:schemeClr val="tx1">
                    <a:lumMod val="95000"/>
                  </a:schemeClr>
                </a:solidFill>
                <a:ea typeface="+mn-lt"/>
                <a:cs typeface="+mn-lt"/>
                <a:sym typeface="+mn-ea"/>
              </a:rPr>
              <a:t>Data Input:</a:t>
            </a:r>
            <a:endParaRPr lang="en-IN" b="1" dirty="0">
              <a:solidFill>
                <a:schemeClr val="tx1">
                  <a:lumMod val="95000"/>
                </a:schemeClr>
              </a:solidFill>
              <a:ea typeface="+mn-lt"/>
              <a:cs typeface="+mn-lt"/>
              <a:sym typeface="+mn-ea"/>
            </a:endParaRPr>
          </a:p>
          <a:p>
            <a:pPr marL="0" indent="0">
              <a:buNone/>
            </a:pPr>
            <a:r>
              <a:rPr lang="en-IN" dirty="0">
                <a:solidFill>
                  <a:schemeClr val="tx1">
                    <a:lumMod val="95000"/>
                  </a:schemeClr>
                </a:solidFill>
                <a:ea typeface="+mn-lt"/>
                <a:cs typeface="+mn-lt"/>
                <a:sym typeface="+mn-ea"/>
              </a:rPr>
              <a:t>            Specify the input features used by the algorithm, </a:t>
            </a:r>
            <a:r>
              <a:rPr lang="en-US" dirty="0">
                <a:solidFill>
                  <a:schemeClr val="tx1">
                    <a:lumMod val="95000"/>
                  </a:schemeClr>
                </a:solidFill>
                <a:sym typeface="+mn-ea"/>
              </a:rPr>
              <a:t>including system logs, network traffic, user activity logs, and file system changes to capture potential indicators of keylogger activity.</a:t>
            </a:r>
            <a:endParaRPr lang="en-IN" dirty="0">
              <a:solidFill>
                <a:schemeClr val="tx1">
                  <a:lumMod val="95000"/>
                </a:schemeClr>
              </a:solidFill>
            </a:endParaRPr>
          </a:p>
          <a:p>
            <a:pPr marL="0" indent="0">
              <a:buNone/>
            </a:pPr>
            <a:endParaRPr lang="en-IN" b="1" dirty="0">
              <a:solidFill>
                <a:schemeClr val="tx1">
                  <a:lumMod val="95000"/>
                </a:schemeClr>
              </a:solidFill>
              <a:ea typeface="+mn-lt"/>
              <a:cs typeface="+mn-lt"/>
              <a:sym typeface="+mn-ea"/>
            </a:endParaRPr>
          </a:p>
          <a:p>
            <a:pPr marL="0" indent="0">
              <a:buNone/>
            </a:pPr>
            <a:r>
              <a:rPr lang="en-IN" b="1" dirty="0">
                <a:solidFill>
                  <a:schemeClr val="tx1">
                    <a:lumMod val="95000"/>
                  </a:schemeClr>
                </a:solidFill>
                <a:ea typeface="+mn-lt"/>
                <a:cs typeface="+mn-lt"/>
                <a:sym typeface="+mn-ea"/>
              </a:rPr>
              <a:t>Training Process:</a:t>
            </a:r>
            <a:endParaRPr lang="en-IN" b="1" dirty="0">
              <a:solidFill>
                <a:schemeClr val="tx1">
                  <a:lumMod val="95000"/>
                </a:schemeClr>
              </a:solidFill>
              <a:ea typeface="+mn-lt"/>
              <a:cs typeface="+mn-lt"/>
            </a:endParaRPr>
          </a:p>
          <a:p>
            <a:pPr marL="0" indent="0">
              <a:buNone/>
            </a:pPr>
            <a:r>
              <a:rPr lang="en-IN" b="1" dirty="0">
                <a:solidFill>
                  <a:schemeClr val="tx1">
                    <a:lumMod val="95000"/>
                  </a:schemeClr>
                </a:solidFill>
                <a:ea typeface="+mn-lt"/>
                <a:cs typeface="+mn-lt"/>
                <a:sym typeface="+mn-ea"/>
              </a:rPr>
              <a:t>              </a:t>
            </a:r>
            <a:r>
              <a:rPr lang="en-IN" dirty="0">
                <a:solidFill>
                  <a:schemeClr val="tx1">
                    <a:lumMod val="95000"/>
                  </a:schemeClr>
                </a:solidFill>
                <a:ea typeface="+mn-lt"/>
                <a:cs typeface="+mn-lt"/>
                <a:sym typeface="+mn-ea"/>
              </a:rPr>
              <a:t>Explain how the algorithm is trained using historical data. </a:t>
            </a:r>
            <a:r>
              <a:rPr lang="en-US" dirty="0">
                <a:solidFill>
                  <a:schemeClr val="tx1">
                    <a:lumMod val="95000"/>
                  </a:schemeClr>
                </a:solidFill>
                <a:ea typeface="+mn-lt"/>
                <a:cs typeface="+mn-lt"/>
                <a:sym typeface="+mn-ea"/>
              </a:rPr>
              <a:t>Train the selected machine learning algorithm using labeled training data to learn patterns indicative of keylogger activity.</a:t>
            </a:r>
            <a:endParaRPr lang="en-IN" dirty="0">
              <a:solidFill>
                <a:schemeClr val="tx1">
                  <a:lumMod val="95000"/>
                </a:schemeClr>
              </a:solidFill>
            </a:endParaRPr>
          </a:p>
          <a:p>
            <a:pPr marL="0" indent="0">
              <a:buNone/>
            </a:pPr>
            <a:endParaRPr lang="en-IN" b="1" dirty="0">
              <a:solidFill>
                <a:schemeClr val="tx1">
                  <a:lumMod val="95000"/>
                </a:schemeClr>
              </a:solidFill>
              <a:ea typeface="+mn-lt"/>
              <a:cs typeface="+mn-lt"/>
              <a:sym typeface="+mn-ea"/>
            </a:endParaRPr>
          </a:p>
          <a:p>
            <a:pPr marL="0" indent="0">
              <a:buNone/>
            </a:pPr>
            <a:r>
              <a:rPr lang="en-IN" b="1" dirty="0">
                <a:solidFill>
                  <a:schemeClr val="tx1">
                    <a:lumMod val="95000"/>
                  </a:schemeClr>
                </a:solidFill>
                <a:ea typeface="+mn-lt"/>
                <a:cs typeface="+mn-lt"/>
                <a:sym typeface="+mn-ea"/>
              </a:rPr>
              <a:t>Prediction Process:</a:t>
            </a:r>
            <a:endParaRPr lang="en-IN" b="1" dirty="0">
              <a:solidFill>
                <a:schemeClr val="tx1">
                  <a:lumMod val="95000"/>
                </a:schemeClr>
              </a:solidFill>
              <a:ea typeface="+mn-lt"/>
              <a:cs typeface="+mn-lt"/>
              <a:sym typeface="+mn-ea"/>
            </a:endParaRPr>
          </a:p>
          <a:p>
            <a:pPr marL="0" indent="0">
              <a:buNone/>
            </a:pPr>
            <a:r>
              <a:rPr lang="en-IN" b="1" dirty="0">
                <a:solidFill>
                  <a:schemeClr val="tx1">
                    <a:lumMod val="95000"/>
                  </a:schemeClr>
                </a:solidFill>
                <a:ea typeface="+mn-lt"/>
                <a:cs typeface="+mn-lt"/>
                <a:sym typeface="+mn-ea"/>
              </a:rPr>
              <a:t>               </a:t>
            </a:r>
            <a:r>
              <a:rPr lang="en-IN" dirty="0">
                <a:solidFill>
                  <a:schemeClr val="tx1">
                    <a:lumMod val="95000"/>
                  </a:schemeClr>
                </a:solidFill>
                <a:ea typeface="+mn-lt"/>
                <a:cs typeface="+mn-lt"/>
                <a:sym typeface="+mn-ea"/>
              </a:rPr>
              <a:t>Detail how the trained algorithm ,</a:t>
            </a:r>
            <a:r>
              <a:rPr lang="en-US" dirty="0">
                <a:solidFill>
                  <a:schemeClr val="tx1">
                    <a:lumMod val="95000"/>
                  </a:schemeClr>
                </a:solidFill>
                <a:ea typeface="+mn-lt"/>
                <a:cs typeface="+mn-lt"/>
                <a:sym typeface="+mn-ea"/>
              </a:rPr>
              <a:t>apply the trained model to new data instances to classify and identify potential keylogger activity.</a:t>
            </a:r>
            <a:endParaRPr lang="en-IN" dirty="0">
              <a:solidFill>
                <a:schemeClr val="tx1">
                  <a:lumMod val="95000"/>
                </a:schemeClr>
              </a:solidFill>
            </a:endParaRPr>
          </a:p>
          <a:p>
            <a:pPr marL="305435" indent="-305435"/>
            <a:endParaRPr lang="en-IN" dirty="0">
              <a:solidFill>
                <a:schemeClr val="tx1">
                  <a:lumMod val="95000"/>
                </a:schemeClr>
              </a:solidFill>
            </a:endParaRPr>
          </a:p>
          <a:p>
            <a:pPr marL="0" lvl="0" indent="0" algn="l" rtl="0">
              <a:spcBef>
                <a:spcPts val="0"/>
              </a:spcBef>
              <a:spcAft>
                <a:spcPts val="1600"/>
              </a:spcAft>
              <a:buNone/>
            </a:pPr>
            <a:endParaRPr dirty="0"/>
          </a:p>
        </p:txBody>
      </p:sp>
      <p:sp>
        <p:nvSpPr>
          <p:cNvPr id="297" name="Google Shape;297;p30"/>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solidFill>
                  <a:schemeClr val="accent1"/>
                </a:solidFill>
                <a:latin typeface="Arial" panose="020B0604020202020204"/>
                <a:ea typeface="+mj-lt"/>
                <a:cs typeface="Arial" panose="020B0604020202020204"/>
                <a:sym typeface="+mn-ea"/>
              </a:rPr>
              <a:t>Algorithm &amp; Deployment</a:t>
            </a:r>
            <a:br>
              <a:rPr lang="en-US" dirty="0">
                <a:sym typeface="+mn-ea"/>
              </a:rPr>
            </a:b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30"/>
          <p:cNvSpPr txBox="1">
            <a:spLocks noGrp="1"/>
          </p:cNvSpPr>
          <p:nvPr>
            <p:ph type="body" idx="1"/>
          </p:nvPr>
        </p:nvSpPr>
        <p:spPr>
          <a:xfrm>
            <a:off x="941385" y="1014218"/>
            <a:ext cx="7261229" cy="3115064"/>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r>
              <a:rPr lang="en-IN" sz="2400" dirty="0">
                <a:solidFill>
                  <a:schemeClr val="tx1">
                    <a:lumMod val="95000"/>
                  </a:schemeClr>
                </a:solidFill>
                <a:ea typeface="+mn-lt"/>
                <a:cs typeface="+mn-lt"/>
                <a:sym typeface="+mn-ea"/>
              </a:rPr>
              <a:t>Present the results of the machine learning model in terms of its accuracy and effectiveness in </a:t>
            </a:r>
            <a:r>
              <a:rPr lang="en-US" sz="2400" dirty="0">
                <a:solidFill>
                  <a:schemeClr val="tx1">
                    <a:lumMod val="95000"/>
                  </a:schemeClr>
                </a:solidFill>
                <a:ea typeface="+mn-lt"/>
                <a:cs typeface="+mn-lt"/>
                <a:sym typeface="+mn-ea"/>
              </a:rPr>
              <a:t>classifying and identifying potential keylogger activity, demonstrating its effectiveness in detecting this type of threat.</a:t>
            </a:r>
            <a:r>
              <a:rPr lang="en-IN" sz="2400" dirty="0">
                <a:solidFill>
                  <a:schemeClr val="tx1">
                    <a:lumMod val="95000"/>
                  </a:schemeClr>
                </a:solidFill>
                <a:ea typeface="+mn-lt"/>
                <a:cs typeface="+mn-lt"/>
                <a:sym typeface="+mn-ea"/>
              </a:rPr>
              <a:t>t the model's performance.</a:t>
            </a:r>
            <a:endParaRPr lang="en-IN" sz="2400" dirty="0">
              <a:solidFill>
                <a:schemeClr val="tx1">
                  <a:lumMod val="95000"/>
                </a:schemeClr>
              </a:solidFill>
            </a:endParaRPr>
          </a:p>
          <a:p>
            <a:pPr marL="0" lvl="0" indent="0" rtl="0">
              <a:spcBef>
                <a:spcPts val="0"/>
              </a:spcBef>
              <a:spcAft>
                <a:spcPts val="1600"/>
              </a:spcAft>
              <a:buNone/>
            </a:pPr>
            <a:endParaRPr lang="en-IN" sz="1800" dirty="0"/>
          </a:p>
          <a:p>
            <a:pPr marL="0" lvl="0" indent="0" rtl="0">
              <a:spcBef>
                <a:spcPts val="0"/>
              </a:spcBef>
              <a:spcAft>
                <a:spcPts val="1600"/>
              </a:spcAft>
              <a:buNone/>
            </a:pPr>
            <a:endParaRPr sz="1800" dirty="0"/>
          </a:p>
        </p:txBody>
      </p:sp>
      <p:sp>
        <p:nvSpPr>
          <p:cNvPr id="297" name="Google Shape;297;p30"/>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sym typeface="+mn-ea"/>
              </a:rPr>
              <a:t>RESULT</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30"/>
          <p:cNvSpPr txBox="1">
            <a:spLocks noGrp="1"/>
          </p:cNvSpPr>
          <p:nvPr>
            <p:ph type="body" idx="1"/>
          </p:nvPr>
        </p:nvSpPr>
        <p:spPr>
          <a:xfrm>
            <a:off x="960581" y="1061604"/>
            <a:ext cx="7518399" cy="3020291"/>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IN" sz="2400" dirty="0">
                <a:solidFill>
                  <a:schemeClr val="tx1">
                    <a:lumMod val="95000"/>
                  </a:schemeClr>
                </a:solidFill>
                <a:ea typeface="+mn-lt"/>
                <a:cs typeface="+mn-lt"/>
                <a:sym typeface="+mn-ea"/>
              </a:rPr>
              <a:t>Present the results of the machine learning model in terms of its accuracy and effectiveness in </a:t>
            </a:r>
            <a:r>
              <a:rPr lang="en-US" sz="2400" dirty="0">
                <a:solidFill>
                  <a:schemeClr val="tx1">
                    <a:lumMod val="95000"/>
                  </a:schemeClr>
                </a:solidFill>
                <a:ea typeface="+mn-lt"/>
                <a:cs typeface="+mn-lt"/>
                <a:sym typeface="+mn-ea"/>
              </a:rPr>
              <a:t>classifying and identifying potential keylogger activity, demonstrating its effectiveness in detecting this type of threat.</a:t>
            </a:r>
            <a:r>
              <a:rPr lang="en-IN" sz="2400" dirty="0">
                <a:solidFill>
                  <a:schemeClr val="tx1">
                    <a:lumMod val="95000"/>
                  </a:schemeClr>
                </a:solidFill>
                <a:ea typeface="+mn-lt"/>
                <a:cs typeface="+mn-lt"/>
                <a:sym typeface="+mn-ea"/>
              </a:rPr>
              <a:t>t the model's performance.</a:t>
            </a:r>
            <a:endParaRPr lang="en-IN" sz="2400" dirty="0">
              <a:solidFill>
                <a:schemeClr val="tx1">
                  <a:lumMod val="95000"/>
                </a:schemeClr>
              </a:solidFill>
            </a:endParaRPr>
          </a:p>
          <a:p>
            <a:pPr marL="0" lvl="0" indent="0" algn="l" rtl="0">
              <a:spcBef>
                <a:spcPts val="0"/>
              </a:spcBef>
              <a:spcAft>
                <a:spcPts val="1600"/>
              </a:spcAft>
              <a:buNone/>
            </a:pPr>
            <a:endParaRPr lang="en-IN" sz="1800" dirty="0"/>
          </a:p>
          <a:p>
            <a:pPr marL="0" lvl="0" indent="0" algn="l" rtl="0">
              <a:spcBef>
                <a:spcPts val="0"/>
              </a:spcBef>
              <a:spcAft>
                <a:spcPts val="1600"/>
              </a:spcAft>
              <a:buNone/>
            </a:pPr>
            <a:endParaRPr sz="1800" dirty="0"/>
          </a:p>
        </p:txBody>
      </p:sp>
      <p:sp>
        <p:nvSpPr>
          <p:cNvPr id="297" name="Google Shape;297;p30"/>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sym typeface="+mn-ea"/>
              </a:rPr>
              <a:t>CONCLUSION</a:t>
            </a:r>
            <a:endParaRPr lang="en-IN" dirty="0"/>
          </a:p>
        </p:txBody>
      </p:sp>
    </p:spTree>
  </p:cSld>
  <p:clrMapOvr>
    <a:masterClrMapping/>
  </p:clrMapOvr>
</p:sld>
</file>

<file path=ppt/theme/theme1.xml><?xml version="1.0" encoding="utf-8"?>
<a:theme xmlns:a="http://schemas.openxmlformats.org/drawingml/2006/main" name="Cyber Security Business Plan">
  <a:themeElements>
    <a:clrScheme name="Simple Light">
      <a:dk1>
        <a:srgbClr val="000000"/>
      </a:dk1>
      <a:lt1>
        <a:srgbClr val="FFFFFF"/>
      </a:lt1>
      <a:dk2>
        <a:srgbClr val="595959"/>
      </a:dk2>
      <a:lt2>
        <a:srgbClr val="1F1C51"/>
      </a:lt2>
      <a:accent1>
        <a:srgbClr val="1F1C51"/>
      </a:accent1>
      <a:accent2>
        <a:srgbClr val="ACFFD9"/>
      </a:accent2>
      <a:accent3>
        <a:srgbClr val="C6FF00"/>
      </a:accent3>
      <a:accent4>
        <a:srgbClr val="FFFFFF"/>
      </a:accent4>
      <a:accent5>
        <a:srgbClr val="A8C987"/>
      </a:accent5>
      <a:accent6>
        <a:srgbClr val="8BE3FF"/>
      </a:accent6>
      <a:hlink>
        <a:srgbClr val="1F1C51"/>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5096</Words>
  <Application>WPS Presentation</Application>
  <PresentationFormat>On-screen Show (16:9)</PresentationFormat>
  <Paragraphs>115</Paragraphs>
  <Slides>12</Slides>
  <Notes>10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12</vt:i4>
      </vt:variant>
    </vt:vector>
  </HeadingPairs>
  <TitlesOfParts>
    <vt:vector size="24" baseType="lpstr">
      <vt:lpstr>Arial</vt:lpstr>
      <vt:lpstr>SimSun</vt:lpstr>
      <vt:lpstr>Wingdings</vt:lpstr>
      <vt:lpstr>Arial</vt:lpstr>
      <vt:lpstr>Viga</vt:lpstr>
      <vt:lpstr>DM Sans</vt:lpstr>
      <vt:lpstr>Times New Roman</vt:lpstr>
      <vt:lpstr>Calibri</vt:lpstr>
      <vt:lpstr>Wingdings 3</vt:lpstr>
      <vt:lpstr>Microsoft YaHei</vt:lpstr>
      <vt:lpstr>Arial Unicode MS</vt:lpstr>
      <vt:lpstr>Cyber Security Business Plan</vt:lpstr>
      <vt:lpstr>Keylogger and security implementation using python </vt:lpstr>
      <vt:lpstr>Agenda: </vt:lpstr>
      <vt:lpstr>Problem Statement</vt:lpstr>
      <vt:lpstr>Proposed Solution </vt:lpstr>
      <vt:lpstr>PowerPoint 演示文稿</vt:lpstr>
      <vt:lpstr>SYSTEM APPROACH</vt:lpstr>
      <vt:lpstr>Algorithm &amp; Deployment </vt:lpstr>
      <vt:lpstr>RESULT</vt:lpstr>
      <vt:lpstr>CONCLUSION</vt:lpstr>
      <vt:lpstr>FUTURE SCOPE </vt:lpstr>
      <vt:lpstr>REFERENCES</vt:lpstr>
      <vt:lpstr>			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 and security implementation using python </dc:title>
  <dc:creator/>
  <cp:lastModifiedBy>91737</cp:lastModifiedBy>
  <cp:revision>5</cp:revision>
  <dcterms:created xsi:type="dcterms:W3CDTF">2024-04-04T15:14:00Z</dcterms:created>
  <dcterms:modified xsi:type="dcterms:W3CDTF">2024-04-05T05:23:56Z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11595A032850429390F01D6919ECA914_13</vt:lpwstr>
  </property>
  <property fmtid="{D5CDD505-2E9C-101B-9397-08002B2CF9AE}" pid="3" name="KSOProductBuildVer">
    <vt:lpwstr>1033-12.2.0.13489</vt:lpwstr>
  </property>
</Properties>
</file>