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4E6B8-42F4-43E4-B409-EB584DA1701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23BFE-2991-4C81-B825-0C05A3699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23BFE-2991-4C81-B825-0C05A3699E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7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 smtClean="0"/>
              <a:t>STUDENT NAME </a:t>
            </a:r>
            <a:r>
              <a:rPr lang="en-IN" sz="2800" spc="15" dirty="0"/>
              <a:t>– </a:t>
            </a:r>
            <a:r>
              <a:rPr lang="en-IN" sz="2800" spc="15" dirty="0" err="1" smtClean="0"/>
              <a:t>Afreen</a:t>
            </a:r>
            <a:r>
              <a:rPr lang="en-IN" sz="2800" spc="15" dirty="0" smtClean="0"/>
              <a:t> </a:t>
            </a:r>
            <a:r>
              <a:rPr lang="en-IN" sz="2800" spc="15" dirty="0" err="1" smtClean="0"/>
              <a:t>Taj</a:t>
            </a:r>
            <a:r>
              <a:rPr lang="en-IN" sz="2800" spc="15" dirty="0" smtClean="0"/>
              <a:t> </a:t>
            </a:r>
            <a:r>
              <a:rPr lang="en-IN" sz="2800" spc="15" dirty="0"/>
              <a:t>K</a:t>
            </a:r>
            <a:br>
              <a:rPr lang="en-IN" sz="2800" spc="15" dirty="0"/>
            </a:br>
            <a:r>
              <a:rPr lang="en-IN" sz="2800" spc="15" dirty="0" smtClean="0"/>
              <a:t>REGISTER NO – 711721243005</a:t>
            </a:r>
            <a:r>
              <a:rPr lang="en-IN" sz="2800" spc="15" dirty="0"/>
              <a:t/>
            </a:r>
            <a:br>
              <a:rPr lang="en-IN" sz="2800" spc="15" dirty="0"/>
            </a:br>
            <a:r>
              <a:rPr lang="en-IN" sz="2800" spc="15" dirty="0" smtClean="0"/>
              <a:t>DEPARTMENT </a:t>
            </a:r>
            <a:r>
              <a:rPr lang="en-IN" sz="2800" spc="15" dirty="0"/>
              <a:t>– </a:t>
            </a:r>
            <a:r>
              <a:rPr lang="en-IN" sz="2800" spc="15" dirty="0" err="1"/>
              <a:t>B.Tech</a:t>
            </a:r>
            <a:r>
              <a:rPr lang="en-IN" sz="2800" spc="15" dirty="0"/>
              <a:t> Artificial Intelligence and Data Science 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</a:t>
            </a:r>
            <a:r>
              <a:rPr lang="en-IN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weights of the initial layers in the pre-trained CNN to retain the valuable learned features without further modification during training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the top layers of the CNN to adapt to the rice classification task by unfreezing them, enabling weight updates during training to better capture rice-specific features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Fine-Tuning</a:t>
            </a:r>
            <a:r>
              <a:rPr lang="en-US" dirty="0"/>
              <a:t>: Fine-tune the model on the rice dataset using a lower learning rate compared to the initial training to prevent drastic changes to the pre-learned </a:t>
            </a:r>
            <a:r>
              <a:rPr lang="en-US" dirty="0" smtClean="0"/>
              <a:t>features.</a:t>
            </a:r>
          </a:p>
          <a:p>
            <a:r>
              <a:rPr lang="en-US" b="1" dirty="0" smtClean="0"/>
              <a:t>Model </a:t>
            </a:r>
            <a:r>
              <a:rPr lang="en-US" b="1" dirty="0"/>
              <a:t>Evaluation for Rice Classification: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.Accuracy</a:t>
            </a:r>
            <a:r>
              <a:rPr lang="en-US" dirty="0"/>
              <a:t>: Compute the classification accuracy of the trained model on the test set to measure its overall performance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xmlns="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77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xmlns="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xmlns="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4" y="2663540"/>
            <a:ext cx="4387739" cy="37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Errors in manual sorting procedures result in varying rice quality, adversely affecting producers, distributors, and consumers alike</a:t>
            </a:r>
            <a:r>
              <a:rPr lang="en-US" sz="2000" dirty="0" smtClean="0">
                <a:latin typeface="Söhne"/>
              </a:rPr>
              <a:t>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Ineffective classification methods lead to economic losses by underestimating the value of high-quality rice and discarding lower-grade varieties, impacting financial viability across the supply chain</a:t>
            </a:r>
            <a:r>
              <a:rPr lang="en-US" sz="2000" dirty="0" smtClean="0">
                <a:latin typeface="Söhne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Precise rice classification is crucial for reducing waste and promoting sustainability. By efficiently utilizing rice across different grades, it fosters environmental stewardship and resource optimization</a:t>
            </a:r>
            <a:r>
              <a:rPr lang="en-US" sz="2000" dirty="0" smtClean="0">
                <a:latin typeface="Söhne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The </a:t>
            </a:r>
            <a:r>
              <a:rPr lang="en-US" sz="2000" dirty="0">
                <a:latin typeface="Söhne"/>
              </a:rPr>
              <a:t>objective of the Rice Classification System is to create a highly efficient and precise automated platform that categorizes rice according to a range of quality factors</a:t>
            </a:r>
            <a:r>
              <a:rPr lang="en-US" sz="2000" dirty="0" smtClean="0">
                <a:latin typeface="Söhne"/>
              </a:rPr>
              <a:t>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This </a:t>
            </a:r>
            <a:r>
              <a:rPr lang="en-US" sz="2000" dirty="0">
                <a:latin typeface="Söhne"/>
              </a:rPr>
              <a:t>system meets the demand for uniform quality control, aligning with market requirements, and securing the economic sustainability of the rice </a:t>
            </a:r>
            <a:r>
              <a:rPr lang="en-US" sz="2000" dirty="0" smtClean="0">
                <a:latin typeface="Söhne"/>
              </a:rPr>
              <a:t>sector.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Identifying </a:t>
            </a:r>
            <a:r>
              <a:rPr lang="en-US" sz="2000" dirty="0">
                <a:latin typeface="Söhne"/>
              </a:rPr>
              <a:t>and removing contaminants and impurities from rice safeguards consumer health by reducing potential health hazards</a:t>
            </a:r>
            <a:r>
              <a:rPr lang="en-US" sz="2000" dirty="0" smtClean="0">
                <a:latin typeface="Söhne"/>
              </a:rPr>
              <a:t>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Enhancing </a:t>
            </a:r>
            <a:r>
              <a:rPr lang="en-US" sz="2000" dirty="0">
                <a:latin typeface="Söhne"/>
              </a:rPr>
              <a:t>efficiency in rice processing expedites delivery to consumers, ensuring timely access to quality products</a:t>
            </a:r>
            <a:endParaRPr lang="en-US" sz="2000" b="0" i="0" dirty="0" smtClean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</a:t>
            </a:r>
            <a:r>
              <a:rPr lang="en-US" sz="2400" dirty="0" smtClean="0"/>
              <a:t>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Farmers </a:t>
            </a:r>
            <a:r>
              <a:rPr lang="en-US" sz="2400" dirty="0"/>
              <a:t>and agricultural </a:t>
            </a:r>
            <a:r>
              <a:rPr lang="en-US" sz="2400" dirty="0" smtClean="0"/>
              <a:t>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Food </a:t>
            </a:r>
            <a:r>
              <a:rPr lang="en-US" sz="2400" dirty="0"/>
              <a:t>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Agricultural </a:t>
            </a:r>
            <a:r>
              <a:rPr lang="en-US" sz="2400" dirty="0"/>
              <a:t>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Our proposed solution involves implementing a Convolutional Neural Network (CNN) architecture, trained on a dataset comprising labeled images featuring various rice varieties</a:t>
            </a:r>
            <a:r>
              <a:rPr lang="en-US" sz="2000" dirty="0" smtClean="0"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Utilizing automated image analysis to accurately classify rice varieties and assess their quality with precision</a:t>
            </a:r>
            <a:r>
              <a:rPr lang="en-US" sz="2000" dirty="0" smtClean="0">
                <a:latin typeface="Söhne"/>
              </a:rPr>
              <a:t>.</a:t>
            </a:r>
            <a:r>
              <a:rPr lang="en-US" sz="2000" dirty="0">
                <a:latin typeface="Söhne"/>
              </a:rPr>
              <a:t/>
            </a:r>
            <a:br>
              <a:rPr lang="en-US" sz="2000" dirty="0">
                <a:latin typeface="Söhne"/>
              </a:rPr>
            </a:br>
            <a:endParaRPr lang="en-US" sz="2000" dirty="0" smtClean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Improves </a:t>
            </a:r>
            <a:r>
              <a:rPr lang="en-US" sz="2000" dirty="0">
                <a:latin typeface="Söhne"/>
              </a:rPr>
              <a:t>agricultural practices and fosters progress in computer vision technology</a:t>
            </a:r>
            <a:r>
              <a:rPr lang="en-US" sz="2000" dirty="0" smtClean="0">
                <a:latin typeface="Söhne"/>
              </a:rPr>
              <a:t>.</a:t>
            </a:r>
            <a:r>
              <a:rPr lang="en-US" sz="2000" dirty="0">
                <a:latin typeface="Söhne"/>
              </a:rPr>
              <a:t/>
            </a:r>
            <a:br>
              <a:rPr lang="en-US" sz="2000" dirty="0">
                <a:latin typeface="Söhne"/>
              </a:rPr>
            </a:br>
            <a:endParaRPr lang="en-US" sz="2000" dirty="0" smtClean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Improves </a:t>
            </a:r>
            <a:r>
              <a:rPr lang="en-US" sz="2000" dirty="0">
                <a:latin typeface="Söhne"/>
              </a:rPr>
              <a:t>seed selection efficiency and guarantees the quality of rice products through enhanced operational effectiveness.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Automating image analysis revolutionizes the way rice is </a:t>
            </a:r>
            <a:r>
              <a:rPr lang="en-US" sz="2000" dirty="0" smtClean="0">
                <a:latin typeface="Söhne"/>
              </a:rPr>
              <a:t>classified</a:t>
            </a:r>
          </a:p>
          <a:p>
            <a:endParaRPr lang="en-US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Instantaneous </a:t>
            </a:r>
            <a:r>
              <a:rPr lang="en-US" sz="2000" dirty="0">
                <a:latin typeface="Söhne"/>
              </a:rPr>
              <a:t>and accurate assessment of rice variety quality with precision and </a:t>
            </a:r>
            <a:r>
              <a:rPr lang="en-US" sz="2000" dirty="0" smtClean="0">
                <a:latin typeface="Söhne"/>
              </a:rPr>
              <a:t>speed.</a:t>
            </a:r>
          </a:p>
          <a:p>
            <a:endParaRPr lang="en-US" sz="2000" dirty="0" smtClean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öhne"/>
              </a:rPr>
              <a:t>By </a:t>
            </a:r>
            <a:r>
              <a:rPr lang="en-US" sz="2000" dirty="0">
                <a:latin typeface="Söhne"/>
              </a:rPr>
              <a:t>empowering stakeholders ranging from farmers to policymakers, it enhances the decision-making </a:t>
            </a:r>
            <a:r>
              <a:rPr lang="en-US" sz="2000" dirty="0" smtClean="0">
                <a:latin typeface="Söhne"/>
              </a:rPr>
              <a:t>process.</a:t>
            </a:r>
          </a:p>
          <a:p>
            <a:endParaRPr lang="en-US" sz="2000" dirty="0" smtClean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Boosting food security and sustainability through the application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Convolutional Neural Networks (CNNs) for Rice Classification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CNNs </a:t>
            </a:r>
            <a:r>
              <a:rPr lang="en-US" dirty="0"/>
              <a:t>are well-suited for tasks such as rice classification because they possess the capability to autonomously learn and extract hierarchical features from images, making them highly effective in image classification scenarios.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Preprocessing for Rice </a:t>
            </a:r>
            <a:r>
              <a:rPr lang="en-US" b="1" dirty="0" smtClean="0"/>
              <a:t>Classification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rice grain images from the dataset, making sure to pair each image with its corresponding rice type label for supervised learning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the image sizes to dimensions like 224x224 pixels, maintaining the aspect ratio to meet CNN input specifications and enhance model compatibility</a:t>
            </a:r>
            <a:r>
              <a:rPr lang="en-US" dirty="0" smtClean="0"/>
              <a:t>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Normalize </a:t>
            </a:r>
            <a:r>
              <a:rPr lang="en-US" dirty="0"/>
              <a:t>the pixel intensities of the images to a scale between 0 and 1, promoting uniformity across data samples and assisting training algorithms in achieving better convergence and performance.</a:t>
            </a:r>
            <a:endParaRPr lang="en-US" b="1" dirty="0" smtClean="0"/>
          </a:p>
          <a:p>
            <a:r>
              <a:rPr lang="en-US" b="1" dirty="0" smtClean="0"/>
              <a:t>Training </a:t>
            </a:r>
            <a:r>
              <a:rPr lang="en-US" b="1" dirty="0"/>
              <a:t>Process for Rice </a:t>
            </a:r>
            <a:r>
              <a:rPr lang="en-US" b="1" dirty="0" smtClean="0"/>
              <a:t>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/>
              <a:t>the CNN model using mini-batch stochastic gradient descent (SGD) or the Adam optimizer to optimize model parameters and minimize training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model's performance on the validation set to assess its ability to generalize to new data and detect any signs of </a:t>
            </a:r>
            <a:r>
              <a:rPr lang="en-US" dirty="0" err="1"/>
              <a:t>overfitting</a:t>
            </a:r>
            <a:r>
              <a:rPr lang="en-US" dirty="0"/>
              <a:t> or </a:t>
            </a:r>
            <a:r>
              <a:rPr lang="en-US" dirty="0" err="1"/>
              <a:t>underfitting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727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Afreen Taj K REGISTER NO – 711721243005 DEPARTMENT – B.Tech Artificial Intelligence and Data Science 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KITE STUDENT</cp:lastModifiedBy>
  <cp:revision>14</cp:revision>
  <dcterms:created xsi:type="dcterms:W3CDTF">2024-04-03T05:17:58Z</dcterms:created>
  <dcterms:modified xsi:type="dcterms:W3CDTF">2024-04-05T08:46:58Z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