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iefing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hubermc\Desktop\AFRL_shield_briefing_templates\AFRL_Shield_Logo_2011_PMS_color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02" y="1529080"/>
            <a:ext cx="4131798" cy="4109720"/>
          </a:xfrm>
          <a:prstGeom prst="rect">
            <a:avLst/>
          </a:prstGeom>
          <a:noFill/>
        </p:spPr>
      </p:pic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251520" y="5636096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Integrity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Wingdings" pitchFamily="2" charset="2"/>
              </a:rPr>
              <a:t>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Wingdings" pitchFamily="2" charset="2"/>
              </a:rPr>
              <a:t>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Name, Rank, Office Symbol,   Air Force Research Laboratory (each on separate lines)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05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656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  <a:prstGeom prst="rect">
            <a:avLst/>
          </a:prstGeom>
        </p:spPr>
        <p:txBody>
          <a:bodyPr/>
          <a:lstStyle>
            <a:lvl1pPr marL="360363" indent="-241300" defTabSz="893763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539750" algn="l"/>
              </a:tabLst>
              <a:defRPr sz="2800" b="0"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71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ue Rectangle Lower Right"/>
          <p:cNvSpPr/>
          <p:nvPr/>
        </p:nvSpPr>
        <p:spPr>
          <a:xfrm>
            <a:off x="4648200" y="3886200"/>
            <a:ext cx="4104456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7" name="Blue Rectangle Lower Left"/>
          <p:cNvSpPr/>
          <p:nvPr/>
        </p:nvSpPr>
        <p:spPr>
          <a:xfrm>
            <a:off x="381000" y="3886200"/>
            <a:ext cx="4104456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6" name="Blue Rectangle Upper Left"/>
          <p:cNvSpPr/>
          <p:nvPr/>
        </p:nvSpPr>
        <p:spPr>
          <a:xfrm>
            <a:off x="381000" y="1447800"/>
            <a:ext cx="4104456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4" name="Blue Rectangle Upper Right"/>
          <p:cNvSpPr/>
          <p:nvPr/>
        </p:nvSpPr>
        <p:spPr>
          <a:xfrm>
            <a:off x="4648200" y="1447800"/>
            <a:ext cx="4104456" cy="22547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ue Rectangle Right Half"/>
          <p:cNvSpPr/>
          <p:nvPr/>
        </p:nvSpPr>
        <p:spPr>
          <a:xfrm>
            <a:off x="4648200" y="1371600"/>
            <a:ext cx="4104456" cy="4953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2" name="Blue Rectangle Left Half"/>
          <p:cNvSpPr/>
          <p:nvPr/>
        </p:nvSpPr>
        <p:spPr>
          <a:xfrm>
            <a:off x="381000" y="1371600"/>
            <a:ext cx="4104456" cy="4953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2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/>
          <a:lstStyle>
            <a:lvl1pPr marL="342900" indent="-223838">
              <a:defRPr sz="2800" b="0"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600" b="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/>
          <a:lstStyle>
            <a:lvl1pPr marL="342900" indent="-223838">
              <a:defRPr sz="2800" b="0"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600" b="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1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 Number"/>
          <p:cNvSpPr txBox="1">
            <a:spLocks noChangeArrowheads="1"/>
          </p:cNvSpPr>
          <p:nvPr/>
        </p:nvSpPr>
        <p:spPr bwMode="auto">
          <a:xfrm>
            <a:off x="7315200" y="6550225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3"/>
            <a:ext cx="6840760" cy="10527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pic>
        <p:nvPicPr>
          <p:cNvPr id="6" name="Picture 2" descr="C:\Users\hubermc\Desktop\AFRL_shield_briefing_templates\AFRL_Shield_Logo_2011_PMS_color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101" y="1647190"/>
            <a:ext cx="4131798" cy="410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163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51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1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hubermc\Desktop\AFRL_shield_briefing_templates\AFRL_Shield_Logo_2011_PMS_color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55265" y="101601"/>
            <a:ext cx="936335" cy="931332"/>
          </a:xfrm>
          <a:prstGeom prst="rect">
            <a:avLst/>
          </a:prstGeom>
          <a:noFill/>
        </p:spPr>
      </p:pic>
      <p:sp>
        <p:nvSpPr>
          <p:cNvPr id="10" name="Page Number"/>
          <p:cNvSpPr txBox="1">
            <a:spLocks noChangeArrowheads="1"/>
          </p:cNvSpPr>
          <p:nvPr/>
        </p:nvSpPr>
        <p:spPr bwMode="auto">
          <a:xfrm>
            <a:off x="7315200" y="6550225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AFRL Globe Logo" descr="C:\Users\HectorHA\AppData\Local\Microsoft\Windows\Temporary Internet Files\Content.Outlook\MKL35CXM\AFRL Globe no tag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0400" y="6300562"/>
            <a:ext cx="1402948" cy="557438"/>
          </a:xfrm>
          <a:prstGeom prst="rect">
            <a:avLst/>
          </a:prstGeom>
          <a:noFill/>
        </p:spPr>
      </p:pic>
      <p:pic>
        <p:nvPicPr>
          <p:cNvPr id="8" name="Air Force Wings" descr="blue_std"/>
          <p:cNvPicPr>
            <a:picLocks noChangeAspect="1" noChangeArrowheads="1"/>
          </p:cNvPicPr>
          <p:nvPr/>
        </p:nvPicPr>
        <p:blipFill>
          <a:blip r:embed="rId14" cstate="print"/>
          <a:srcRect l="14286" r="14286" b="19647"/>
          <a:stretch>
            <a:fillRect/>
          </a:stretch>
        </p:blipFill>
        <p:spPr bwMode="auto">
          <a:xfrm>
            <a:off x="111186" y="83272"/>
            <a:ext cx="1108013" cy="98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4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38856" y="6613723"/>
            <a:ext cx="4261944" cy="215444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prstClr val="black"/>
                </a:solidFill>
              </a:rPr>
              <a:t>Distribution A. Approved for Public Release. Case Number: 88ABW-2016-3391</a:t>
            </a:r>
            <a:endParaRPr lang="en-US" sz="1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UCP 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" y="1168399"/>
            <a:ext cx="5465897" cy="543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44" y="1143000"/>
            <a:ext cx="2830982" cy="48767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27" y="3248025"/>
            <a:ext cx="815228" cy="2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L Briefing Template 9FEB1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AFRL Briefing Template 9FEB11</vt:lpstr>
      <vt:lpstr>UCP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 Map</dc:title>
  <dc:creator>Aaron Fifarek</dc:creator>
  <cp:lastModifiedBy>Aaron Fifarek</cp:lastModifiedBy>
  <cp:revision>1</cp:revision>
  <dcterms:created xsi:type="dcterms:W3CDTF">2016-07-22T20:06:58Z</dcterms:created>
  <dcterms:modified xsi:type="dcterms:W3CDTF">2016-07-22T20:08:12Z</dcterms:modified>
</cp:coreProperties>
</file>