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matic SC" panose="020B0604020202020204" charset="-79"/>
      <p:regular r:id="rId8"/>
      <p:bold r:id="rId9"/>
    </p:embeddedFont>
    <p:embeddedFont>
      <p:font typeface="Source Code Pr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0" y="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af6f34992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af6f34992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af6f34992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af6f34992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af6f34992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af6f34992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af6f34992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af6f34992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padfundacion.org.ar/course/view.php?id=13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padfundacion.org.ar/course/view.php?id=13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p01lFl6o/ATTIc880234f5eecee7b5849c061572011213C3825E9/potenciar-agile-lavaautospunto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campus.padfundacion.org.ar/course/view.php?id=13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tWJVct1M/3RLtgKMHRrucHzHpZr6CAg/edit?utm_content=DAFtWJVct1M&amp;utm_campaign=designshare&amp;utm_medium=link2&amp;utm_source=sharebutton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campus.padfundacion.org.ar/course/view.php?id=132" TargetMode="External"/><Relationship Id="rId4" Type="http://schemas.openxmlformats.org/officeDocument/2006/relationships/hyperlink" Target="https://github.com/AFROIS/TPFINALFULLCODER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5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3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333"/>
              <a:t>Full Coders</a:t>
            </a:r>
            <a:endParaRPr sz="5333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333"/>
              <a:t>Curso iNTRODUCTORIO</a:t>
            </a:r>
            <a:r>
              <a:rPr lang="es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7700"/>
            <a:ext cx="9143999" cy="26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00" y="64250"/>
            <a:ext cx="85206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11">
                <a:solidFill>
                  <a:schemeClr val="dk2"/>
                </a:solidFill>
              </a:rPr>
              <a:t>ÍNDICE</a:t>
            </a:r>
            <a:r>
              <a:rPr lang="es" sz="25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0" y="782700"/>
            <a:ext cx="7629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b="1" dirty="0">
                <a:latin typeface="Amatic SC"/>
                <a:ea typeface="Amatic SC"/>
                <a:cs typeface="Amatic SC"/>
                <a:sym typeface="Amatic SC"/>
              </a:rPr>
              <a:t>Descripción del proyecto y requisitos </a:t>
            </a:r>
            <a:r>
              <a:rPr lang="es" sz="2300" b="1" dirty="0" smtClean="0">
                <a:latin typeface="Amatic SC"/>
                <a:ea typeface="Amatic SC"/>
                <a:cs typeface="Amatic SC"/>
                <a:sym typeface="Amatic SC"/>
              </a:rPr>
              <a:t>funcionales</a:t>
            </a:r>
            <a:r>
              <a:rPr lang="es" sz="2300" b="1" dirty="0">
                <a:latin typeface="Amatic SC"/>
                <a:ea typeface="Amatic SC"/>
                <a:cs typeface="Amatic SC"/>
                <a:sym typeface="Amatic SC"/>
              </a:rPr>
              <a:t>		</a:t>
            </a:r>
            <a:r>
              <a:rPr lang="es" sz="2300" b="1" dirty="0" smtClean="0">
                <a:latin typeface="Amatic SC"/>
                <a:ea typeface="Amatic SC"/>
                <a:cs typeface="Amatic SC"/>
                <a:sym typeface="Amatic SC"/>
              </a:rPr>
              <a:t>	         pag.3</a:t>
            </a:r>
            <a:endParaRPr sz="23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b="1" dirty="0">
                <a:latin typeface="Amatic SC"/>
                <a:ea typeface="Amatic SC"/>
                <a:cs typeface="Amatic SC"/>
                <a:sym typeface="Amatic SC"/>
              </a:rPr>
              <a:t>METODOLOGÍA AGILE UTILIZADA (KANBAN)                                                                </a:t>
            </a:r>
            <a:r>
              <a:rPr lang="es" sz="2300" b="1" dirty="0" smtClean="0">
                <a:latin typeface="Amatic SC"/>
                <a:ea typeface="Amatic SC"/>
                <a:cs typeface="Amatic SC"/>
                <a:sym typeface="Amatic SC"/>
              </a:rPr>
              <a:t>   pag.4</a:t>
            </a:r>
            <a:endParaRPr sz="23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b="1" dirty="0">
                <a:latin typeface="Amatic SC"/>
                <a:ea typeface="Amatic SC"/>
                <a:cs typeface="Amatic SC"/>
                <a:sym typeface="Amatic SC"/>
              </a:rPr>
              <a:t>PSEUDOCÓDIGO						 </a:t>
            </a:r>
            <a:r>
              <a:rPr lang="es" sz="2300" b="1" dirty="0" smtClean="0">
                <a:latin typeface="Amatic SC"/>
                <a:ea typeface="Amatic SC"/>
                <a:cs typeface="Amatic SC"/>
                <a:sym typeface="Amatic SC"/>
              </a:rPr>
              <a:t>        pag.5</a:t>
            </a:r>
            <a:endParaRPr sz="23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1400" b="1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294967295"/>
          </p:nvPr>
        </p:nvSpPr>
        <p:spPr>
          <a:xfrm>
            <a:off x="0" y="4795500"/>
            <a:ext cx="9144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Amatic SC"/>
                <a:ea typeface="Amatic SC"/>
                <a:cs typeface="Amatic SC"/>
                <a:sym typeface="Amatic SC"/>
              </a:rPr>
              <a:t>ALUMNA: Anabella frois palacio dni 25882324 - TUTOR: HERNÁN LOISA - </a:t>
            </a:r>
            <a:r>
              <a:rPr lang="es" sz="1500" b="1"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3"/>
              </a:rPr>
              <a:t>Comisión 15/21657</a:t>
            </a:r>
            <a:r>
              <a:rPr lang="es" sz="1500" b="1">
                <a:latin typeface="Amatic SC"/>
                <a:ea typeface="Amatic SC"/>
                <a:cs typeface="Amatic SC"/>
                <a:sym typeface="Amatic SC"/>
              </a:rPr>
              <a:t> - PROYECTO: Sistema de Gestión para Lavadero de Autos</a:t>
            </a:r>
            <a:endParaRPr sz="1500"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900" y="64250"/>
            <a:ext cx="85206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</a:rPr>
              <a:t>Descripción del proyecto y requisitos funcionales</a:t>
            </a:r>
            <a:r>
              <a:rPr lang="es" sz="18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0" y="782700"/>
            <a:ext cx="9144000" cy="4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Un lavadero de autos necesita un sistema para ofrecerle a sus clientes la opción de reservar turnos por días, horarios y tipo de servicio deseado, así como también poder actualizar los valores de dichos servicios ofrecidos. Vamos a idear una app que permita que esto pueda llevarse a cabo con sencillez y eficiencia y que luego pueda estar vinculada a la página web.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Título: Sistema de Gestión para Lavadero de Autos.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El sistema debe proporcionar los siguientes requisitos funcionales: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1)Gestión de Turnos: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Permitir a los clientes reservar turnos para lavar el auto u otras opciones ofrecidas de servicios tales como Limpieza de Interior del Auto, Lavado de carrocería/chasis/moto, Limpieza de tapizados en general, Limpieza de Alfombra, Pulido de carrocería/cristales, Encerado, Teflonado, Cambio de aceite del filtro.</a:t>
            </a:r>
            <a:br>
              <a:rPr lang="es" sz="1400" b="1">
                <a:latin typeface="Amatic SC"/>
                <a:ea typeface="Amatic SC"/>
                <a:cs typeface="Amatic SC"/>
                <a:sym typeface="Amatic SC"/>
              </a:rPr>
            </a:b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2)Mostrar un calendario de turnos.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3)Lista de Precios de Servicios: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Mantener una lista de precios actualizada de los servicios ofrecidos para realizar el lavadero de Autos.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Permitir la modificación y actualización de los precios según sea necesario.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4)Interfaz de Usuario Amigable: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Proporcionar una interfaz de usuario intuitiva y fácil de usar para que los clientes puedan navegar y utilizar todas las funciones del sistema.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294967295"/>
          </p:nvPr>
        </p:nvSpPr>
        <p:spPr>
          <a:xfrm>
            <a:off x="0" y="4795500"/>
            <a:ext cx="9144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Amatic SC"/>
                <a:ea typeface="Amatic SC"/>
                <a:cs typeface="Amatic SC"/>
                <a:sym typeface="Amatic SC"/>
              </a:rPr>
              <a:t>ALUMNA: Anabella frois palacio dni 25882324 - TUTOR: HERNÁN LOISA - </a:t>
            </a:r>
            <a:r>
              <a:rPr lang="es" sz="1500" b="1"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3"/>
              </a:rPr>
              <a:t>Comisión 15/21657</a:t>
            </a:r>
            <a:r>
              <a:rPr lang="es" sz="1500" b="1">
                <a:latin typeface="Amatic SC"/>
                <a:ea typeface="Amatic SC"/>
                <a:cs typeface="Amatic SC"/>
                <a:sym typeface="Amatic SC"/>
              </a:rPr>
              <a:t> - PROYECTO: Sistema de Gestión para Lavadero de Autos</a:t>
            </a:r>
            <a:endParaRPr sz="1500"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6900" y="-11950"/>
            <a:ext cx="85206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</a:rPr>
              <a:t>METODOLOGIA AGILE UTILIZADA (KANBAN) </a:t>
            </a:r>
            <a:r>
              <a:rPr lang="es" sz="1400">
                <a:solidFill>
                  <a:schemeClr val="dk2"/>
                </a:solidFill>
              </a:rPr>
              <a:t>Link Trello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https://trello.com/invite/b/p01lFl6o/ATTIc880234f5eecee7b5849c061572011213C3825E9/potenciar-agile-lavaautospuntocom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0" y="700850"/>
            <a:ext cx="9144000" cy="4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Se crea un tablero Kanban en una plataforma en línea llamada Trello. Se crean las columnas de: "Lista de tareas por hacer", "En progreso", "En revisión" y "Realizado".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Listado de Tareas: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Dividimos el proyecto en tareas más pequeñas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Investigar y diseñar la interfaz del sistema.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Generar un pseudocódigo funcional.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Crear la estructura de la base de datos para los turnos.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Implementar la funcionalidad de registro y manejo de turnos.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Diseñar la lista de precios de los servicios ofrecidos.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Implementar la funcionalidad de carga de servicios.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Quattrocento Sans"/>
              <a:buChar char="●"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Integrar el sistema con la página web.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Flujo de Trabajo: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Colocamos las tareas en la columna "Por hacer" del tablero Kanban. A medida que comenzamos a trabajar en una tarea, la movemos a la columna "En progreso".</a:t>
            </a:r>
            <a:br>
              <a:rPr lang="es" sz="1400" b="1">
                <a:latin typeface="Amatic SC"/>
                <a:ea typeface="Amatic SC"/>
                <a:cs typeface="Amatic SC"/>
                <a:sym typeface="Amatic SC"/>
              </a:rPr>
            </a:b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Cuando completamos una tarea, la movemos a la columna "En revisión" para verificarla y resolver cualquier problema. Una vez que una tarea haya sido revisada y aprobada, la movemos a la columna "Realizado".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4294967295"/>
          </p:nvPr>
        </p:nvSpPr>
        <p:spPr>
          <a:xfrm>
            <a:off x="0" y="4763875"/>
            <a:ext cx="9144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Amatic SC"/>
                <a:ea typeface="Amatic SC"/>
                <a:cs typeface="Amatic SC"/>
                <a:sym typeface="Amatic SC"/>
              </a:rPr>
              <a:t>ALUMNA: Anabella frois palacio dni 25882324 - TUTOR: HERNÁN LOISA - </a:t>
            </a:r>
            <a:r>
              <a:rPr lang="es" sz="1500" b="1"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4"/>
              </a:rPr>
              <a:t>Comisión 15/21657</a:t>
            </a:r>
            <a:r>
              <a:rPr lang="es" sz="1500" b="1">
                <a:latin typeface="Amatic SC"/>
                <a:ea typeface="Amatic SC"/>
                <a:cs typeface="Amatic SC"/>
                <a:sym typeface="Amatic SC"/>
              </a:rPr>
              <a:t> - PROYECTO: Sistema de Gestión para Lavadero de Autos</a:t>
            </a:r>
            <a:endParaRPr sz="1500"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1235700"/>
            <a:ext cx="4383001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900" y="-11950"/>
            <a:ext cx="85206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</a:rPr>
              <a:t>PSEUDOCÓDIGO (pseint)</a:t>
            </a:r>
            <a:endParaRPr sz="2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0" y="700850"/>
            <a:ext cx="9144000" cy="40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El presente trabajo pretende simular la necesidad de un negocio familiar pequeño, un lavadero de autos, que necesita, por un lado, organizar los turnos de lavado de autos, motos, carrocería y servicios adicionales y por otro llevar un control de los turnos ya tomados y disponibles, también mantener actualizados los precios de los servicios y que esto se relacione con su página web.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Se agrega un nombre y un logo simulado con canva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https://www.canva.com/design/DAFtWJVct1M/3RLtgKMHRrucHzHpZr6CAg/edit?utm_content=DAFtWJVct1M&amp;utm_campaign=designshare&amp;utm_medium=link2&amp;utm_source=sharebutton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En este proyecto introductorio, se presenta un diagrama de flujo general, un pseudocódigo que simula el sistema de turnos y la selección de servicios. Además, se teoriza sobre el proceso de gestión del proyecto con las metodologías ágiles trabajadas en el curso, Kanban y Scrum.</a:t>
            </a:r>
            <a:br>
              <a:rPr lang="es" sz="1400" b="1">
                <a:latin typeface="Amatic SC"/>
                <a:ea typeface="Amatic SC"/>
                <a:cs typeface="Amatic SC"/>
                <a:sym typeface="Amatic SC"/>
              </a:rPr>
            </a:br>
            <a:r>
              <a:rPr lang="es" sz="1400" b="1">
                <a:latin typeface="Amatic SC"/>
                <a:ea typeface="Amatic SC"/>
                <a:cs typeface="Amatic SC"/>
                <a:sym typeface="Amatic SC"/>
              </a:rPr>
              <a:t>Toda la documentación se encuentra en el siguiente repositorio GitHub: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https://github.com/AFROIS/TPFINALFULLCODERS.git</a:t>
            </a: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400"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4294967295"/>
          </p:nvPr>
        </p:nvSpPr>
        <p:spPr>
          <a:xfrm>
            <a:off x="0" y="4763875"/>
            <a:ext cx="9144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Amatic SC"/>
                <a:ea typeface="Amatic SC"/>
                <a:cs typeface="Amatic SC"/>
                <a:sym typeface="Amatic SC"/>
              </a:rPr>
              <a:t>ALUMNA: Anabella frois palacio dni 25882324 - TUTOR: HERNÁN LOISA - </a:t>
            </a:r>
            <a:r>
              <a:rPr lang="es" sz="1500" b="1">
                <a:uFill>
                  <a:noFill/>
                </a:uFill>
                <a:latin typeface="Amatic SC"/>
                <a:ea typeface="Amatic SC"/>
                <a:cs typeface="Amatic SC"/>
                <a:sym typeface="Amatic SC"/>
                <a:hlinkClick r:id="rId5"/>
              </a:rPr>
              <a:t>Comisión 15/21657</a:t>
            </a:r>
            <a:r>
              <a:rPr lang="es" sz="1500" b="1">
                <a:latin typeface="Amatic SC"/>
                <a:ea typeface="Amatic SC"/>
                <a:cs typeface="Amatic SC"/>
                <a:sym typeface="Amatic SC"/>
              </a:rPr>
              <a:t> - PROYECTO: Sistema de Gestión para Lavadero de Autos</a:t>
            </a:r>
            <a:endParaRPr sz="1500"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5125" y="2950125"/>
            <a:ext cx="1991325" cy="1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8723" y="3082875"/>
            <a:ext cx="2096203" cy="16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Presentación en pantalla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Amatic SC</vt:lpstr>
      <vt:lpstr>Quattrocento Sans</vt:lpstr>
      <vt:lpstr>Source Code Pro</vt:lpstr>
      <vt:lpstr>Arial</vt:lpstr>
      <vt:lpstr>Beach Day</vt:lpstr>
      <vt:lpstr> Full Coders Curso iNTRODUCTORIO  </vt:lpstr>
      <vt:lpstr>ÍNDICE </vt:lpstr>
      <vt:lpstr>Descripción del proyecto y requisitos funcionales </vt:lpstr>
      <vt:lpstr>METODOLOGIA AGILE UTILIZADA (KANBAN) Link Trello https://trello.com/invite/b/p01lFl6o/ATTIc880234f5eecee7b5849c061572011213C3825E9/potenciar-agile-lavaautospuntocom </vt:lpstr>
      <vt:lpstr>PSEUDOCÓDIGO (pseint)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Full Coders Curso iNTRODUCTORIO  </dc:title>
  <cp:lastModifiedBy>Usuario</cp:lastModifiedBy>
  <cp:revision>1</cp:revision>
  <dcterms:modified xsi:type="dcterms:W3CDTF">2023-09-05T22:21:47Z</dcterms:modified>
</cp:coreProperties>
</file>