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af6f3499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af6f3499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af6f3499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af6f3499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af6f34992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af6f34992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f6f34992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f6f34992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mpus.padfundacion.org.ar/course/view.php?id=13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mpus.padfundacion.org.ar/course/view.php?id=13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ello.com/invite/b/p01lFl6o/ATTIc880234f5eecee7b5849c061572011213C3825E9/potenciar-agile-lavaautospuntocom" TargetMode="External"/><Relationship Id="rId4" Type="http://schemas.openxmlformats.org/officeDocument/2006/relationships/hyperlink" Target="https://campus.padfundacion.org.ar/course/view.php?id=132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anva.com/design/DAFtWJVct1M/3RLtgKMHRrucHzHpZr6CAg/edit?utm_content=DAFtWJVct1M&amp;utm_campaign=designshare&amp;utm_medium=link2&amp;utm_source=sharebutton" TargetMode="External"/><Relationship Id="rId4" Type="http://schemas.openxmlformats.org/officeDocument/2006/relationships/hyperlink" Target="https://github.com/AFROIS/TPFINALFULLCODERS.git" TargetMode="External"/><Relationship Id="rId5" Type="http://schemas.openxmlformats.org/officeDocument/2006/relationships/hyperlink" Target="https://campus.padfundacion.org.ar/course/view.php?id=132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0"/>
            <a:ext cx="9144000" cy="25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33"/>
              <a:t>Full Coders</a:t>
            </a:r>
            <a:endParaRPr sz="53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33"/>
              <a:t>Curso iNTRODUCTORIO</a:t>
            </a:r>
            <a:r>
              <a:rPr lang="e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7700"/>
            <a:ext cx="9143999" cy="26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900" y="6425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11">
                <a:solidFill>
                  <a:schemeClr val="dk2"/>
                </a:solidFill>
              </a:rPr>
              <a:t>ÍNDICE</a:t>
            </a:r>
            <a:r>
              <a:rPr lang="es" sz="25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782700"/>
            <a:ext cx="7629000" cy="3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Amatic SC"/>
                <a:ea typeface="Amatic SC"/>
                <a:cs typeface="Amatic SC"/>
                <a:sym typeface="Amatic SC"/>
              </a:rPr>
              <a:t>Descripción del proyecto y requisitos funcionales						pag.3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Amatic SC"/>
                <a:ea typeface="Amatic SC"/>
                <a:cs typeface="Amatic SC"/>
                <a:sym typeface="Amatic SC"/>
              </a:rPr>
              <a:t>METODOLOGÍA AGILE UTILIZADA (KANBAN)                                                                 	page.4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Amatic SC"/>
                <a:ea typeface="Amatic SC"/>
                <a:cs typeface="Amatic SC"/>
                <a:sym typeface="Amatic SC"/>
              </a:rPr>
              <a:t>PSEUDOCÓDIGO													pag.5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95500"/>
            <a:ext cx="9144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HERNÁN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LOISA - </a:t>
            </a:r>
            <a:r>
              <a:rPr b="1" lang="es" sz="1500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3"/>
              </a:rPr>
              <a:t>Comisión 15/21657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- PROYECTO: 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Sistema de Gestión para Lavadero de Autos</a:t>
            </a:r>
            <a:endParaRPr b="1" sz="1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900" y="6425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Descripción del proyecto y requisitos funcionales</a:t>
            </a:r>
            <a:r>
              <a:rPr lang="es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782700"/>
            <a:ext cx="9144000" cy="4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Un lavadero de autos necesita un sistema para ofrecerle a sus clientes la opción de reservar turnos por días, horarios y tipo de servicio deseado, así como también poder actualizar los valores de dichos servicios ofrecidos. Vamos a idear una app que permita que esto pueda llevarse a cabo con sencillez y eficiencia y que luego pueda estar vinculada a la página web.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Título: Sistema de Gestión para Lavadero de Autos.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El sistema debe proporcionar los siguientes requisitos funcionales: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1)Gestión de Turnos: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Permitir a los clientes reservar turnos para lavar el auto u otras opciones ofrecidas de servicios tales como Limpieza de Interior del Auto, Lavado de carrocería/chasis/moto, Limpieza de tapizados en general, Limpieza de Alfombra, Pulido de carrocería/cristales, Encerado, Teflonado, Cambio de aceite del filtro.</a:t>
            </a:r>
            <a:br>
              <a:rPr b="1" lang="es" sz="1400"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2)Mostrar un calendario de turnos.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3)Lista de Precios de Servicios: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Mantener una lista de precios actualizada de los servicios ofrecidos para realizar el lavadero de Autos.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Permitir la modificación y actualización de los precios según sea necesario.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4)Interfaz de Usuario Amigable: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Proporcionar una interfaz de usuario intuitiva y fácil de usar para que los clientes puedan navegar y utilizar todas las funciones del sistema.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0" y="4795500"/>
            <a:ext cx="9144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HERNÁN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LOISA - </a:t>
            </a:r>
            <a:r>
              <a:rPr b="1" lang="es" sz="1500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3"/>
              </a:rPr>
              <a:t>Comisión 15/21657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b="1" sz="1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900" y="-11950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METODOLOGIA AGILE UTILIZADA (KANBAN) </a:t>
            </a:r>
            <a:r>
              <a:rPr lang="es" sz="1400">
                <a:solidFill>
                  <a:schemeClr val="dk2"/>
                </a:solidFill>
              </a:rPr>
              <a:t>Link Trello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https://trello.com/invite/b/p01lFl6o/ATTIc880234f5eecee7b5849c061572011213C3825E9/potenciar-agile-lavaautospuntocom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700850"/>
            <a:ext cx="91440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Se crea un tablero Kanban en una plataforma en línea llamada Trello. Se crean las columnas de: "Lista de tareas por hacer", "En progreso", "En revisión" y "Realizado".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Listado de Tareas: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Dividimos el proyecto en tareas más pequeñas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Investigar y diseñar la interfaz del sistema.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Generar un pseudocódigo funcional.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Crear la estructura de la base de datos para los turnos.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Implementar la funcionalidad de registro y manejo de turnos.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Diseñar la lista de precios de los servicios ofrecidos.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Implementar la funcionalidad de carga de servicios.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Integrar el sistema con la página web.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Flujo de Trabajo: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Colocamos las tareas en la columna "Por hacer" del tablero Kanban. A medida que comenzamos a trabajar en una tarea, la movemos a la columna "En progreso".</a:t>
            </a:r>
            <a:br>
              <a:rPr b="1" lang="es" sz="1400"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Cuando completamos una tarea, la movemos a la columna "En revisión" para verificarla y resolver cualquier problema. Una vez que una tarea haya sido revisada y aprobada, la movemos a la columna "Realizado".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0" y="4763875"/>
            <a:ext cx="9144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HERNÁN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LOISA - </a:t>
            </a:r>
            <a:r>
              <a:rPr b="1" lang="es" sz="1500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4"/>
              </a:rPr>
              <a:t>Comisión 15/21657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b="1" sz="1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235700"/>
            <a:ext cx="438300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900" y="-11950"/>
            <a:ext cx="8520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PSEUDOCÓDIGO</a:t>
            </a:r>
            <a:r>
              <a:rPr lang="es" sz="2500">
                <a:solidFill>
                  <a:schemeClr val="dk2"/>
                </a:solidFill>
              </a:rPr>
              <a:t> (pseint)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700850"/>
            <a:ext cx="91440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El presente trabajo pretende simular la necesidad de un negocio familiar pequeño, un lavadero de autos, que necesita, por un lado, organizar los turnos de lavado de autos, motos, carrocería y servicios adicionales y por otro llevar un control de los turnos ya tomados y disponibles, también mantener actualizados los precios de los servicios y que esto se relacione con su página web.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Se agrega un nombre y un logo simulado con canva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https://www.canva.com/design/DAFtWJVct1M/3RLtgKMHRrucHzHpZr6CAg/edit?utm_content=DAFtWJVct1M&amp;utm_campaign=designshare&amp;utm_medium=link2&amp;utm_source=sharebutton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En este proyecto introductorio, se presenta un diagrama de flujo general, un pseudocódigo que simula el sistema de turnos y la selección de servicios. Además, se teoriza sobre el proceso de gestión del proyecto con las metodologías ágiles trabajadas en el curso, Kanban y Scrum.</a:t>
            </a:r>
            <a:br>
              <a:rPr b="1" lang="es" sz="1400"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s" sz="1400">
                <a:latin typeface="Amatic SC"/>
                <a:ea typeface="Amatic SC"/>
                <a:cs typeface="Amatic SC"/>
                <a:sym typeface="Amatic SC"/>
              </a:rPr>
              <a:t>Toda la documentación se encuentra en el siguiente repositorio GitHub: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https://github.com/AFROIS/TPFINALFULLCODERS.git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7"/>
          <p:cNvSpPr txBox="1"/>
          <p:nvPr>
            <p:ph idx="4294967295" type="subTitle"/>
          </p:nvPr>
        </p:nvSpPr>
        <p:spPr>
          <a:xfrm>
            <a:off x="0" y="4763875"/>
            <a:ext cx="9144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HERNÁN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LOISA - </a:t>
            </a:r>
            <a:r>
              <a:rPr b="1" lang="es" sz="1500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5"/>
              </a:rPr>
              <a:t>Comisión 15/21657</a:t>
            </a:r>
            <a:r>
              <a:rPr b="1" lang="es" sz="1500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b="1" sz="1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5125" y="2950125"/>
            <a:ext cx="1991325" cy="1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8723" y="3082875"/>
            <a:ext cx="2096203" cy="1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