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>
        <p:scale>
          <a:sx n="122" d="100"/>
          <a:sy n="122" d="100"/>
        </p:scale>
        <p:origin x="19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0E16-1FF7-4566-AA2D-A700D60165F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BCD7-4E44-42B5-876E-21BCA4A8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8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0E16-1FF7-4566-AA2D-A700D60165F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BCD7-4E44-42B5-876E-21BCA4A8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1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0E16-1FF7-4566-AA2D-A700D60165F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BCD7-4E44-42B5-876E-21BCA4A8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5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0E16-1FF7-4566-AA2D-A700D60165F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BCD7-4E44-42B5-876E-21BCA4A8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0E16-1FF7-4566-AA2D-A700D60165F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BCD7-4E44-42B5-876E-21BCA4A8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5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0E16-1FF7-4566-AA2D-A700D60165F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BCD7-4E44-42B5-876E-21BCA4A8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1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0E16-1FF7-4566-AA2D-A700D60165F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BCD7-4E44-42B5-876E-21BCA4A8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0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0E16-1FF7-4566-AA2D-A700D60165F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BCD7-4E44-42B5-876E-21BCA4A8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0E16-1FF7-4566-AA2D-A700D60165F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BCD7-4E44-42B5-876E-21BCA4A8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0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0E16-1FF7-4566-AA2D-A700D60165F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BCD7-4E44-42B5-876E-21BCA4A8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6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0E16-1FF7-4566-AA2D-A700D60165F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BCD7-4E44-42B5-876E-21BCA4A8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20E16-1FF7-4566-AA2D-A700D60165F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BCD7-4E44-42B5-876E-21BCA4A8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8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6C5533-2BB0-43EB-96B7-4E316B8C2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420" y="0"/>
            <a:ext cx="10332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8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Bolland, Drake</dc:creator>
  <cp:lastModifiedBy>Bolland, Drake</cp:lastModifiedBy>
  <cp:revision>1</cp:revision>
  <dcterms:created xsi:type="dcterms:W3CDTF">2018-09-04T18:15:58Z</dcterms:created>
  <dcterms:modified xsi:type="dcterms:W3CDTF">2018-09-04T18:18:52Z</dcterms:modified>
</cp:coreProperties>
</file>