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7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237-9CA6-4611-AFA2-609A9AA289C6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52DD-8990-4246-B90F-337D2AD5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3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237-9CA6-4611-AFA2-609A9AA289C6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52DD-8990-4246-B90F-337D2AD5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0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237-9CA6-4611-AFA2-609A9AA289C6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52DD-8990-4246-B90F-337D2AD5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237-9CA6-4611-AFA2-609A9AA289C6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52DD-8990-4246-B90F-337D2AD5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5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237-9CA6-4611-AFA2-609A9AA289C6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52DD-8990-4246-B90F-337D2AD5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2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237-9CA6-4611-AFA2-609A9AA289C6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52DD-8990-4246-B90F-337D2AD5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3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237-9CA6-4611-AFA2-609A9AA289C6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52DD-8990-4246-B90F-337D2AD5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0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237-9CA6-4611-AFA2-609A9AA289C6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52DD-8990-4246-B90F-337D2AD5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237-9CA6-4611-AFA2-609A9AA289C6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52DD-8990-4246-B90F-337D2AD5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8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237-9CA6-4611-AFA2-609A9AA289C6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52DD-8990-4246-B90F-337D2AD5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5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237-9CA6-4611-AFA2-609A9AA289C6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52DD-8990-4246-B90F-337D2AD5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89237-9CA6-4611-AFA2-609A9AA289C6}" type="datetimeFigureOut">
              <a:rPr lang="en-US" smtClean="0"/>
              <a:t>09/06/2018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52DD-8990-4246-B90F-337D2AD5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C455-C563-4B2D-8D14-9FB303A36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6F914-F544-435B-96CF-BC719E9FB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FC8A2-4830-4C1A-BD72-7D35D3A80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420" y="0"/>
            <a:ext cx="10332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8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Siano</dc:creator>
  <cp:lastModifiedBy>Noah Siano</cp:lastModifiedBy>
  <cp:revision>1</cp:revision>
  <dcterms:created xsi:type="dcterms:W3CDTF">2018-09-06T17:24:28Z</dcterms:created>
  <dcterms:modified xsi:type="dcterms:W3CDTF">2018-09-06T17:25:29Z</dcterms:modified>
</cp:coreProperties>
</file>