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55129D-245F-4FC8-8E2F-A75ECC6DEE8E}" v="1" dt="2023-08-24T23:57:3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Francisco Zanon" userId="1061bc3b-0f25-4093-b954-2a3055272ed0" providerId="ADAL" clId="{9555129D-245F-4FC8-8E2F-A75ECC6DEE8E}"/>
    <pc:docChg chg="custSel delSld modSld">
      <pc:chgData name="Alex Francisco Zanon" userId="1061bc3b-0f25-4093-b954-2a3055272ed0" providerId="ADAL" clId="{9555129D-245F-4FC8-8E2F-A75ECC6DEE8E}" dt="2023-10-02T22:01:15.738" v="86" actId="47"/>
      <pc:docMkLst>
        <pc:docMk/>
      </pc:docMkLst>
      <pc:sldChg chg="del">
        <pc:chgData name="Alex Francisco Zanon" userId="1061bc3b-0f25-4093-b954-2a3055272ed0" providerId="ADAL" clId="{9555129D-245F-4FC8-8E2F-A75ECC6DEE8E}" dt="2023-10-02T22:01:15.738" v="86" actId="47"/>
        <pc:sldMkLst>
          <pc:docMk/>
          <pc:sldMk cId="2397230261" sldId="258"/>
        </pc:sldMkLst>
      </pc:sldChg>
      <pc:sldChg chg="addSp delSp modSp mod">
        <pc:chgData name="Alex Francisco Zanon" userId="1061bc3b-0f25-4093-b954-2a3055272ed0" providerId="ADAL" clId="{9555129D-245F-4FC8-8E2F-A75ECC6DEE8E}" dt="2023-08-25T00:01:43.815" v="85" actId="14100"/>
        <pc:sldMkLst>
          <pc:docMk/>
          <pc:sldMk cId="2713544980" sldId="259"/>
        </pc:sldMkLst>
        <pc:spChg chg="del mod">
          <ac:chgData name="Alex Francisco Zanon" userId="1061bc3b-0f25-4093-b954-2a3055272ed0" providerId="ADAL" clId="{9555129D-245F-4FC8-8E2F-A75ECC6DEE8E}" dt="2023-08-25T00:01:03.598" v="77" actId="478"/>
          <ac:spMkLst>
            <pc:docMk/>
            <pc:sldMk cId="2713544980" sldId="259"/>
            <ac:spMk id="2" creationId="{547B9A97-9F16-93F6-707D-0525DA1F3848}"/>
          </ac:spMkLst>
        </pc:spChg>
        <pc:spChg chg="del">
          <ac:chgData name="Alex Francisco Zanon" userId="1061bc3b-0f25-4093-b954-2a3055272ed0" providerId="ADAL" clId="{9555129D-245F-4FC8-8E2F-A75ECC6DEE8E}" dt="2023-08-24T23:57:30.399" v="0" actId="931"/>
          <ac:spMkLst>
            <pc:docMk/>
            <pc:sldMk cId="2713544980" sldId="259"/>
            <ac:spMk id="3" creationId="{D88C9D66-ACC0-1391-51E4-BCDA73C2DBDB}"/>
          </ac:spMkLst>
        </pc:spChg>
        <pc:spChg chg="add mod">
          <ac:chgData name="Alex Francisco Zanon" userId="1061bc3b-0f25-4093-b954-2a3055272ed0" providerId="ADAL" clId="{9555129D-245F-4FC8-8E2F-A75ECC6DEE8E}" dt="2023-08-25T00:01:43.815" v="85" actId="14100"/>
          <ac:spMkLst>
            <pc:docMk/>
            <pc:sldMk cId="2713544980" sldId="259"/>
            <ac:spMk id="7" creationId="{673C28EB-02CF-9213-1BF7-72623873963A}"/>
          </ac:spMkLst>
        </pc:spChg>
        <pc:picChg chg="add mod">
          <ac:chgData name="Alex Francisco Zanon" userId="1061bc3b-0f25-4093-b954-2a3055272ed0" providerId="ADAL" clId="{9555129D-245F-4FC8-8E2F-A75ECC6DEE8E}" dt="2023-08-24T23:57:54.068" v="4" actId="1076"/>
          <ac:picMkLst>
            <pc:docMk/>
            <pc:sldMk cId="2713544980" sldId="259"/>
            <ac:picMk id="5" creationId="{2F9D9CE7-571B-BA59-410B-F56CCA3E7B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CAD3-C321-4CA1-B989-514CB2DC76FA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36B506-325E-48CB-837E-FA720ED9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47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CAD3-C321-4CA1-B989-514CB2DC76FA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36B506-325E-48CB-837E-FA720ED9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28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CAD3-C321-4CA1-B989-514CB2DC76FA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36B506-325E-48CB-837E-FA720ED9685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53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CAD3-C321-4CA1-B989-514CB2DC76FA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36B506-325E-48CB-837E-FA720ED9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244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CAD3-C321-4CA1-B989-514CB2DC76FA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36B506-325E-48CB-837E-FA720ED96855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78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CAD3-C321-4CA1-B989-514CB2DC76FA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36B506-325E-48CB-837E-FA720ED9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59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CAD3-C321-4CA1-B989-514CB2DC76FA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B506-325E-48CB-837E-FA720ED9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539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CAD3-C321-4CA1-B989-514CB2DC76FA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B506-325E-48CB-837E-FA720ED9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1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CAD3-C321-4CA1-B989-514CB2DC76FA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B506-325E-48CB-837E-FA720ED9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2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CAD3-C321-4CA1-B989-514CB2DC76FA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36B506-325E-48CB-837E-FA720ED9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05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CAD3-C321-4CA1-B989-514CB2DC76FA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36B506-325E-48CB-837E-FA720ED9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25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CAD3-C321-4CA1-B989-514CB2DC76FA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36B506-325E-48CB-837E-FA720ED9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1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CAD3-C321-4CA1-B989-514CB2DC76FA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B506-325E-48CB-837E-FA720ED9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18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CAD3-C321-4CA1-B989-514CB2DC76FA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B506-325E-48CB-837E-FA720ED9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7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CAD3-C321-4CA1-B989-514CB2DC76FA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B506-325E-48CB-837E-FA720ED9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6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CAD3-C321-4CA1-B989-514CB2DC76FA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36B506-325E-48CB-837E-FA720ED9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87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CAD3-C321-4CA1-B989-514CB2DC76FA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36B506-325E-48CB-837E-FA720ED9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72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947AD-E738-928B-BB07-CB733A26A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7" y="709127"/>
            <a:ext cx="5579705" cy="942499"/>
          </a:xfrm>
        </p:spPr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5B713B-E8EA-9BDA-968A-C2D6C1367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2302717"/>
            <a:ext cx="8915399" cy="1126283"/>
          </a:xfrm>
        </p:spPr>
        <p:txBody>
          <a:bodyPr>
            <a:normAutofit/>
          </a:bodyPr>
          <a:lstStyle/>
          <a:p>
            <a:r>
              <a:rPr lang="pt-BR" sz="3200" dirty="0"/>
              <a:t>Alex Zanon</a:t>
            </a:r>
          </a:p>
        </p:txBody>
      </p:sp>
      <p:pic>
        <p:nvPicPr>
          <p:cNvPr id="5" name="Imagem 4" descr="Homem dentro de carro&#10;&#10;Descrição gerada automaticamente">
            <a:extLst>
              <a:ext uri="{FF2B5EF4-FFF2-40B4-BE49-F238E27FC236}">
                <a16:creationId xmlns:a16="http://schemas.microsoft.com/office/drawing/2014/main" id="{BDD3B041-A7FB-E431-7D50-E02CAD814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02717"/>
            <a:ext cx="540861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8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8EB55-9F78-23D5-48FB-A637B2CC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 descr="Caminhão na terra&#10;&#10;Descrição gerada automaticamente com confiança média">
            <a:extLst>
              <a:ext uri="{FF2B5EF4-FFF2-40B4-BE49-F238E27FC236}">
                <a16:creationId xmlns:a16="http://schemas.microsoft.com/office/drawing/2014/main" id="{B8074222-A75A-FD7A-DCC2-AFA131BED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66" y="71014"/>
            <a:ext cx="5379820" cy="3667971"/>
          </a:xfrm>
        </p:spPr>
      </p:pic>
      <p:pic>
        <p:nvPicPr>
          <p:cNvPr id="7" name="Imagem 6" descr="Uma imagem contendo cerca, edifício, banco, trem&#10;&#10;Descrição gerada automaticamente">
            <a:extLst>
              <a:ext uri="{FF2B5EF4-FFF2-40B4-BE49-F238E27FC236}">
                <a16:creationId xmlns:a16="http://schemas.microsoft.com/office/drawing/2014/main" id="{F684C420-9E69-8719-DBA8-E157F4140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79" y="71014"/>
            <a:ext cx="3565753" cy="6339117"/>
          </a:xfrm>
          <a:prstGeom prst="rect">
            <a:avLst/>
          </a:prstGeom>
        </p:spPr>
      </p:pic>
      <p:pic>
        <p:nvPicPr>
          <p:cNvPr id="9" name="Imagem 8" descr="Homem de chapéu ao lado de trator&#10;&#10;Descrição gerada automaticamente com confiança média">
            <a:extLst>
              <a:ext uri="{FF2B5EF4-FFF2-40B4-BE49-F238E27FC236}">
                <a16:creationId xmlns:a16="http://schemas.microsoft.com/office/drawing/2014/main" id="{09DB356B-A7C4-0414-C04E-FF01C6B23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04" y="3235648"/>
            <a:ext cx="2724427" cy="3434706"/>
          </a:xfrm>
          <a:prstGeom prst="rect">
            <a:avLst/>
          </a:prstGeom>
        </p:spPr>
      </p:pic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7E88661E-D42C-2278-3D58-35CCC393D0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8" y="4292081"/>
            <a:ext cx="2640725" cy="13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2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2F9D9CE7-571B-BA59-410B-F56CCA3E7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67" y="1996752"/>
            <a:ext cx="4275637" cy="121215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73C28EB-02CF-9213-1BF7-72623873963A}"/>
              </a:ext>
            </a:extLst>
          </p:cNvPr>
          <p:cNvSpPr txBox="1"/>
          <p:nvPr/>
        </p:nvSpPr>
        <p:spPr>
          <a:xfrm>
            <a:off x="1432560" y="3429000"/>
            <a:ext cx="992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AJUSTAGEM MECÂNICA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FERRAMENTARIA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54498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Cacho</vt:lpstr>
      <vt:lpstr>Apresentação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Alex Francisco Zanon</dc:creator>
  <cp:lastModifiedBy>Alex Francisco Zanon</cp:lastModifiedBy>
  <cp:revision>1</cp:revision>
  <dcterms:created xsi:type="dcterms:W3CDTF">2023-08-14T22:58:07Z</dcterms:created>
  <dcterms:modified xsi:type="dcterms:W3CDTF">2023-10-02T22:01:24Z</dcterms:modified>
</cp:coreProperties>
</file>