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Inter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81D06C-F3CD-43FD-AEBB-363B07516395}">
  <a:tblStyle styleId="{0F81D06C-F3CD-43FD-AEBB-363B075163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Inter-bold.fntdata"/><Relationship Id="rId10" Type="http://schemas.openxmlformats.org/officeDocument/2006/relationships/slide" Target="slides/slide4.xml"/><Relationship Id="rId54" Type="http://schemas.openxmlformats.org/officeDocument/2006/relationships/font" Target="fonts/Inter-regular.fntdata"/><Relationship Id="rId13" Type="http://schemas.openxmlformats.org/officeDocument/2006/relationships/slide" Target="slides/slide7.xml"/><Relationship Id="rId57" Type="http://schemas.openxmlformats.org/officeDocument/2006/relationships/font" Target="fonts/Inter-boldItalic.fntdata"/><Relationship Id="rId12" Type="http://schemas.openxmlformats.org/officeDocument/2006/relationships/slide" Target="slides/slide6.xml"/><Relationship Id="rId56" Type="http://schemas.openxmlformats.org/officeDocument/2006/relationships/font" Target="fonts/Inter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4e5f2340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4e5f2340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4e5f234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4e5f234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4e5f234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4e5f234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4e5f234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4e5f234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ec98df247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ec98df247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ec98df24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ec98df24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ec98df24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ec98df24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4e5f2340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4e5f2340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4e5f2340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4e5f2340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4e5f2340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4e5f2340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4e5f2340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4e5f2340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ec98df247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ec98df247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f7721ebc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1f7721ebc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ec98df247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ec98df247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a4e5f2340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a4e5f2340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4e5f2340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4e5f2340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4e5f234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4e5f234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1f7721ebc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1f7721ebc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f7721ebc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1f7721ebc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f7721eb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f7721eb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7721ebc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7721ebc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f7721ebc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f7721ebc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f7721ebc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f7721ebc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f7721ebc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f7721ebc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4e5f2340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a4e5f2340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4e5f2340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a4e5f2340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4e5f2340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a4e5f2340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1f7721ebc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1f7721ebc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7721ebc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7721ebc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f7721ebc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1f7721ebc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f7721ebc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f7721ebc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f7721ebc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f7721ebc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1f7721ebc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1f7721ebc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1f7721ebc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1f7721ebc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1f7721ebc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1f7721ebc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1f7721ebc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1f7721ebc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4e5f234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4e5f234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e5f2340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4e5f2340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ec98df247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ec98df247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ec98df24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ec98df24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ec98df24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ec98df24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4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Введение в ORM и модели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</a:t>
            </a:r>
            <a:endParaRPr/>
          </a:p>
        </p:txBody>
      </p:sp>
      <p:pic>
        <p:nvPicPr>
          <p:cNvPr descr="preencoded.png"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6" name="Google Shape;1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Создание новых записей:</a:t>
            </a:r>
            <a:r>
              <a:rPr lang="en" sz="1600">
                <a:solidFill>
                  <a:schemeClr val="dk1"/>
                </a:solidFill>
              </a:rPr>
              <a:t>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создание новых записей в базе данных осуществляется с помощью моделей. Вы можете создать новый объект модели и сохранить его в базе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myapp.models </a:t>
            </a: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Book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new_book = Book(title=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'New Book'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author_id=1, published_date=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'2023-01-01'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new_book.save()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</a:t>
            </a:r>
            <a:endParaRPr/>
          </a:p>
        </p:txBody>
      </p:sp>
      <p:pic>
        <p:nvPicPr>
          <p:cNvPr descr="preencoded.png"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4" name="Google Shape;14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Получение данных:</a:t>
            </a:r>
            <a:r>
              <a:rPr lang="en" sz="1600">
                <a:solidFill>
                  <a:schemeClr val="dk1"/>
                </a:solidFill>
              </a:rPr>
              <a:t> Чтение данных из базы данных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осуществляется с помощью запросов к моделям. Вы можете фильтровать, сортировать и агрегировать данные.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myapp.models </a:t>
            </a: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Book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books = Book.objects.filter(author__name=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'John Doe'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book in books: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print(book.title)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pic>
        <p:nvPicPr>
          <p:cNvPr descr="preencoded.png"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2" name="Google Shape;1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Обновление существующих записей: </a:t>
            </a:r>
            <a:r>
              <a:rPr lang="en" sz="1600">
                <a:solidFill>
                  <a:schemeClr val="dk1"/>
                </a:solidFill>
              </a:rPr>
              <a:t>Обновление данных в </a:t>
            </a:r>
            <a:r>
              <a:rPr i="1" lang="en" sz="1600">
                <a:solidFill>
                  <a:srgbClr val="C586C0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осуществляется путем изменения атрибутов объекта модели и сохранения его в базе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myapp.models </a:t>
            </a: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Book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book = Book.objects.get(id=1)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book.title = </a:t>
            </a:r>
            <a:r>
              <a:rPr b="1" lang="en" sz="160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'Updated Book Title'</a:t>
            </a:r>
            <a:endParaRPr b="1" sz="160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book.save()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</p:txBody>
      </p:sp>
      <p:pic>
        <p:nvPicPr>
          <p:cNvPr descr="preencoded.png"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Удаление записей: </a:t>
            </a:r>
            <a:r>
              <a:rPr lang="en" sz="1600">
                <a:solidFill>
                  <a:schemeClr val="dk1"/>
                </a:solidFill>
              </a:rPr>
              <a:t>Удаление данных в </a:t>
            </a:r>
            <a:r>
              <a:rPr i="1" lang="en" sz="1600">
                <a:solidFill>
                  <a:srgbClr val="C586C0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осуществляется с помощью метода delete объекта модели или запроса.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myapp.models </a:t>
            </a: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Book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book = Book.objects.get(id=1)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book.delete()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69" name="Google Shape;16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71" name="Google Shape;17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Модели данных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модели</a:t>
            </a:r>
            <a:endParaRPr/>
          </a:p>
        </p:txBody>
      </p:sp>
      <p:pic>
        <p:nvPicPr>
          <p:cNvPr descr="preencoded.png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Модель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— это класс, который определяет структуру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Пример модели: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django.db </a:t>
            </a: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Article(models.Model):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title = models.CharField(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=255)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content = models.TextField()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publication_date = models.DateTimeField(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auto_now_add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=True)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views = models.IntegerField(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__str__(self):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self.title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Поля модели</a:t>
            </a:r>
            <a:endParaRPr/>
          </a:p>
        </p:txBody>
      </p:sp>
      <p:pic>
        <p:nvPicPr>
          <p:cNvPr descr="preencoded.png"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7" name="Google Shape;18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600">
                <a:solidFill>
                  <a:schemeClr val="dk1"/>
                </a:solidFill>
              </a:rPr>
              <a:t>: Поле для хранения строковых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" sz="1600">
                <a:solidFill>
                  <a:schemeClr val="dk1"/>
                </a:solidFill>
              </a:rPr>
              <a:t>: Поле для хранения текстовых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DateTimeField</a:t>
            </a:r>
            <a:r>
              <a:rPr lang="en" sz="1600">
                <a:solidFill>
                  <a:schemeClr val="dk1"/>
                </a:solidFill>
              </a:rPr>
              <a:t>: Поле для хранения даты и времени.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IntegerField</a:t>
            </a:r>
            <a:r>
              <a:rPr lang="en" sz="1600">
                <a:solidFill>
                  <a:schemeClr val="dk1"/>
                </a:solidFill>
              </a:rPr>
              <a:t>: Поле для хранения целых чисел.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CharField: Поле для хранения строковых данных</a:t>
            </a:r>
            <a:endParaRPr/>
          </a:p>
        </p:txBody>
      </p:sp>
      <p:pic>
        <p:nvPicPr>
          <p:cNvPr descr="preencoded.png"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5" name="Google Shape;1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Описание: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600">
                <a:solidFill>
                  <a:schemeClr val="dk1"/>
                </a:solidFill>
              </a:rPr>
              <a:t> используется для хранения строковых данных фиксированной длины. Это поле часто используется для хранения коротких текстовых данных, таких как имена, заголовки и т.д.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Параметры: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600">
                <a:solidFill>
                  <a:schemeClr val="dk1"/>
                </a:solidFill>
              </a:rPr>
              <a:t>: Обязательный параметр, который указывает максимальную длину строки.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600">
                <a:solidFill>
                  <a:schemeClr val="dk1"/>
                </a:solidFill>
              </a:rPr>
              <a:t>: Значение по умолчанию.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600">
                <a:solidFill>
                  <a:schemeClr val="dk1"/>
                </a:solidFill>
              </a:rPr>
              <a:t>: Указывает, может ли поле быть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600">
                <a:solidFill>
                  <a:schemeClr val="dk1"/>
                </a:solidFill>
              </a:rPr>
              <a:t> в базе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blank</a:t>
            </a:r>
            <a:r>
              <a:rPr lang="en" sz="1600">
                <a:solidFill>
                  <a:schemeClr val="dk1"/>
                </a:solidFill>
              </a:rPr>
              <a:t>: Указывает, может ли поле быть пустым в формах.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Пример: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title = models.CharField(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=255)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TextField: Поле для хранения текстовых данных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Описание: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" sz="1600">
                <a:solidFill>
                  <a:schemeClr val="dk1"/>
                </a:solidFill>
              </a:rPr>
              <a:t> используется для хранения больших объемов текстовых данных, таких как описания, статьи и т.д. В отличие от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" sz="1600">
                <a:solidFill>
                  <a:schemeClr val="dk1"/>
                </a:solidFill>
              </a:rPr>
              <a:t> не требует указания максимальной длины.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Параметры: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600">
                <a:solidFill>
                  <a:schemeClr val="dk1"/>
                </a:solidFill>
              </a:rPr>
              <a:t>: Значение по умолчанию.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600">
                <a:solidFill>
                  <a:schemeClr val="dk1"/>
                </a:solidFill>
              </a:rPr>
              <a:t>: Указывает, может ли поле быть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600">
                <a:solidFill>
                  <a:schemeClr val="dk1"/>
                </a:solidFill>
              </a:rPr>
              <a:t> в базе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blank</a:t>
            </a:r>
            <a:r>
              <a:rPr lang="en" sz="1600">
                <a:solidFill>
                  <a:schemeClr val="dk1"/>
                </a:solidFill>
              </a:rPr>
              <a:t>: Указывает, может ли поле быть пустым в формах.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Пример: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 = models.TextField()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DateTimeField: Поле для хранения даты и времени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1" name="Google Shape;2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Описание: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DateTimeField</a:t>
            </a:r>
            <a:r>
              <a:rPr lang="en" sz="1600">
                <a:solidFill>
                  <a:schemeClr val="dk1"/>
                </a:solidFill>
              </a:rPr>
              <a:t> используется для хранения даты и времени. Это поле часто используется для хранения временных меток, таких как дата создания или обновления записи.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Параметры: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auto_now_add</a:t>
            </a:r>
            <a:r>
              <a:rPr lang="en" sz="1600">
                <a:solidFill>
                  <a:schemeClr val="dk1"/>
                </a:solidFill>
              </a:rPr>
              <a:t>: Автоматически устанавливает поле в текущую дату и время при создании объекта.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auto_now</a:t>
            </a:r>
            <a:r>
              <a:rPr lang="en" sz="1600">
                <a:solidFill>
                  <a:schemeClr val="dk1"/>
                </a:solidFill>
              </a:rPr>
              <a:t>: Автоматически устанавливает поле в текущую дату и время при каждом сохранении объекта.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600">
                <a:solidFill>
                  <a:schemeClr val="dk1"/>
                </a:solidFill>
              </a:rPr>
              <a:t>: Значение по умолчанию.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600">
                <a:solidFill>
                  <a:schemeClr val="dk1"/>
                </a:solidFill>
              </a:rPr>
              <a:t>: Указывает, может ли поле быть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600">
                <a:solidFill>
                  <a:schemeClr val="dk1"/>
                </a:solidFill>
              </a:rPr>
              <a:t> в базе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blank</a:t>
            </a:r>
            <a:r>
              <a:rPr lang="en" sz="1600">
                <a:solidFill>
                  <a:schemeClr val="dk1"/>
                </a:solidFill>
              </a:rPr>
              <a:t>: Указывает, может ли поле быть пустым в формах.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Пример: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publication_date = models.DateTimeField(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auto_now_add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=True)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Базы данных и ORM: что это и зачем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И снова</a:t>
            </a:r>
            <a:r>
              <a:rPr lang="en" sz="1600">
                <a:solidFill>
                  <a:srgbClr val="000000"/>
                </a:solidFill>
              </a:rPr>
              <a:t> CRUD: создание, выбор, обновление, удаление данных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Модели данных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Django-extensions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IntegerField: Поле для хранения целых чисел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8" name="Google Shape;2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9" name="Google Shape;21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Описание: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IntegerField</a:t>
            </a:r>
            <a:r>
              <a:rPr lang="en" sz="1600">
                <a:solidFill>
                  <a:schemeClr val="dk1"/>
                </a:solidFill>
              </a:rPr>
              <a:t> используется для хранения целых чисел. Это поле часто используется для хранения числовых данных, таких как возраст, количество и т.д.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Параметры: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600">
                <a:solidFill>
                  <a:schemeClr val="dk1"/>
                </a:solidFill>
              </a:rPr>
              <a:t>: Значение по умолчанию.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600">
                <a:solidFill>
                  <a:schemeClr val="dk1"/>
                </a:solidFill>
              </a:rPr>
              <a:t>: Указывает, может ли поле быть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600">
                <a:solidFill>
                  <a:schemeClr val="dk1"/>
                </a:solidFill>
              </a:rPr>
              <a:t> в базе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blank</a:t>
            </a:r>
            <a:r>
              <a:rPr lang="en" sz="1600">
                <a:solidFill>
                  <a:schemeClr val="dk1"/>
                </a:solidFill>
              </a:rPr>
              <a:t>: Указывает, может ли поле быть пустым в формах.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Пример: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views = models.IntegerField(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=0)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 __str__</a:t>
            </a:r>
            <a:endParaRPr/>
          </a:p>
        </p:txBody>
      </p:sp>
      <p:pic>
        <p:nvPicPr>
          <p:cNvPr descr="preencoded.png"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7" name="Google Shape;22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Метод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en" sz="1600">
                <a:solidFill>
                  <a:schemeClr val="dk1"/>
                </a:solidFill>
              </a:rPr>
              <a:t> возвращает строковое представление объекта.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Полезно для административного интерфейса и отладки.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34" name="Google Shape;2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36" name="Google Shape;23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3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38" name="Google Shape;23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Миграции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Миграции</a:t>
            </a:r>
            <a:endParaRPr/>
          </a:p>
        </p:txBody>
      </p:sp>
      <p:pic>
        <p:nvPicPr>
          <p:cNvPr descr="preencoded.png" id="245" name="Google Shape;2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6" name="Google Shape;24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Миграции в базах данных — это процесс изменения структуры базы данных (схемы) с течением времени. Это включает в себя создание новых таблиц, добавление или удаление столбцов, изменение типов данных и другие изменения, которые могут потребоваться по мере развития приложения.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Зачем нужны миграции?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3" name="Google Shape;25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4" name="Google Shape;25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Управление изменениями: Миграции позволяют отслеживать и управлять изменениями в структуре базы данных. Это особенно важно в больших проектах, где структура базы данных может часто изменяться.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Согласованность данных: Миграции помогают поддерживать согласованность данных между различными версиями приложения. Это гарантирует, что все разработчики и пользователи работают с одной и той же структурой базы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Автоматизация: Миграции автоматизируют процесс изменения схемы базы данных, что снижает вероятность ошибок и упрощает развертывание новых версий приложения.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00">
                <a:solidFill>
                  <a:schemeClr val="dk1"/>
                </a:solidFill>
              </a:rPr>
              <a:t>Откат изменений: Миграции позволяют легко откатить изменения, если что-то пошло не так. Это обеспечивает дополнительный уровень безопасности и гибкости.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Команды</a:t>
            </a:r>
            <a:endParaRPr/>
          </a:p>
        </p:txBody>
      </p:sp>
      <p:pic>
        <p:nvPicPr>
          <p:cNvPr descr="preencoded.png" id="261" name="Google Shape;26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2" name="Google Shape;26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Команды для миграций: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makemigrations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migrate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работают миграции в Django?</a:t>
            </a:r>
            <a:endParaRPr/>
          </a:p>
        </p:txBody>
      </p:sp>
      <p:pic>
        <p:nvPicPr>
          <p:cNvPr descr="preencoded.png" id="269" name="Google Shape;2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0" name="Google Shape;27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Создание миграций: Когда вы вносите изменения в модели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, вы создаете миграцию с помощью команды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makemigrations</a:t>
            </a:r>
            <a:r>
              <a:rPr lang="en" sz="1600">
                <a:solidFill>
                  <a:schemeClr val="dk1"/>
                </a:solidFill>
              </a:rPr>
              <a:t>. Эта команда генерирует файл миграции, который содержит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-код для изменения схемы базы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Применение миграций: Чтобы применить миграции к базе данных, используйте команду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migrate</a:t>
            </a:r>
            <a:r>
              <a:rPr lang="en" sz="1600">
                <a:solidFill>
                  <a:schemeClr val="dk1"/>
                </a:solidFill>
              </a:rPr>
              <a:t>. Эта команда выполняет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-код из файлов миграций и обновляет схему базы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Откат миграций: Если необходимо откатить изменения, вы можете использовать команду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migrate &lt;app_name&gt; &lt;migration_name&gt;</a:t>
            </a:r>
            <a:r>
              <a:rPr lang="en" sz="1600">
                <a:solidFill>
                  <a:schemeClr val="dk1"/>
                </a:solidFill>
              </a:rPr>
              <a:t> для отката до определенной миграции.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77" name="Google Shape;2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79" name="Google Shape;27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p3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81" name="Google Shape;28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9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django-extensions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Django-extensions и shell_plus</a:t>
            </a:r>
            <a:endParaRPr/>
          </a:p>
        </p:txBody>
      </p:sp>
      <p:pic>
        <p:nvPicPr>
          <p:cNvPr descr="preencoded.png" id="288" name="Google Shape;28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9" name="Google Shape;28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django-extensions</a:t>
            </a:r>
            <a:r>
              <a:rPr lang="en" sz="1600">
                <a:solidFill>
                  <a:schemeClr val="dk1"/>
                </a:solidFill>
              </a:rPr>
              <a:t> — это набор полезных инструментов для Django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shell_plus</a:t>
            </a:r>
            <a:r>
              <a:rPr lang="en" sz="1600">
                <a:solidFill>
                  <a:schemeClr val="dk1"/>
                </a:solidFill>
              </a:rPr>
              <a:t> — улучшенная версия Django shell с автозагрузкой моделей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Установка django-extensions</a:t>
            </a:r>
            <a:endParaRPr/>
          </a:p>
        </p:txBody>
      </p:sp>
      <p:pic>
        <p:nvPicPr>
          <p:cNvPr descr="preencoded.png" id="296" name="Google Shape;29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7" name="Google Shape;29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django-extensions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Базы данных и ORM: что это и зачем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Настройка django-extensions</a:t>
            </a:r>
            <a:endParaRPr/>
          </a:p>
        </p:txBody>
      </p:sp>
      <p:pic>
        <p:nvPicPr>
          <p:cNvPr descr="preencoded.png" id="304" name="Google Shape;30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5" name="Google Shape;30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Добавьте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extensions</a:t>
            </a:r>
            <a:r>
              <a:rPr lang="en" sz="1600">
                <a:solidFill>
                  <a:schemeClr val="dk1"/>
                </a:solidFill>
              </a:rPr>
              <a:t>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INSTALLED_APPS</a:t>
            </a:r>
            <a:r>
              <a:rPr lang="en" sz="1600">
                <a:solidFill>
                  <a:schemeClr val="dk1"/>
                </a:solidFill>
              </a:rPr>
              <a:t>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settings.py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Команды и запросы в shell_plus</a:t>
            </a:r>
            <a:endParaRPr/>
          </a:p>
        </p:txBody>
      </p:sp>
      <p:pic>
        <p:nvPicPr>
          <p:cNvPr descr="preencoded.png" id="312" name="Google Shape;31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3" name="Google Shape;31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Запуск shell_plus: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shell_plus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Примеры запросов: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myapp.models </a:t>
            </a: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Article.objects.all()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20" name="Google Shape;320;p44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создавать модели данных.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применять миграции.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 с моделью через консоль.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321" name="Google Shape;32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2" name="Google Shape;32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28" name="Google Shape;32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9" name="Google Shape;32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5"/>
          <p:cNvSpPr txBox="1"/>
          <p:nvPr>
            <p:ph idx="1" type="body"/>
          </p:nvPr>
        </p:nvSpPr>
        <p:spPr>
          <a:xfrm>
            <a:off x="311700" y="1909400"/>
            <a:ext cx="75453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модель данных?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виды полей бывают и для чего они нужны?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миграция?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36" name="Google Shape;33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7" name="Google Shape;33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модель данных?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Модель данных — это абстракция, которая описывает структуру данных и их взаимосвязи в базе данных. В контексте Django модель данных представляет собой класс Python, который наследуется от django.db.models.Model. Каждая модель соответствует таблице в базе данных, а поля модели — столбцам этой таблицы.</a:t>
            </a:r>
            <a:endParaRPr i="1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44" name="Google Shape;34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5" name="Google Shape;345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7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2"/>
            </a:pPr>
            <a:r>
              <a:rPr lang="en" sz="1600">
                <a:solidFill>
                  <a:schemeClr val="dk1"/>
                </a:solidFill>
              </a:rPr>
              <a:t>Какие виды полей бывают и для чего они нужны?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347" name="Google Shape;347;p47"/>
          <p:cNvGraphicFramePr/>
          <p:nvPr/>
        </p:nvGraphicFramePr>
        <p:xfrm>
          <a:off x="0" y="139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{0F81D06C-F3CD-43FD-AEBB-363B07516395}</a:tableStyleId>
              </a:tblPr>
              <a:tblGrid>
                <a:gridCol w="4572000"/>
                <a:gridCol w="4572000"/>
              </a:tblGrid>
              <a:tr h="374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CharField: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Описание: Поле для хранения строковых данных фиксированной длины.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TextField: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Описание: Поле для хранения больших объемов текстовых данных.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DateTimeField: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Описание: Поле для хранения даты и времени.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IntegerField: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Описание: Поле для хранения целых чисел.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ForeignKey: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Описание: Поле для создания связи "один ко многим" между моделями.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ManyToManyField: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Описание: Поле для создания связи "многие ко многим" между моделями.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BooleanField: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Описание: Поле для хранения булевых значений (True/False).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DecimalField: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Описание: Поле для хранения десятичных чисел с фиксированной точностью.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EmailField: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Описание: Поле для хранения адресов электронной почты.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URLField: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300">
                          <a:solidFill>
                            <a:schemeClr val="accent3"/>
                          </a:solidFill>
                        </a:rPr>
                        <a:t>Описание: Поле для хранения URL-адресов.</a:t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300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53" name="Google Shape;35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4" name="Google Shape;35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8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3"/>
            </a:pPr>
            <a:r>
              <a:rPr lang="en" sz="1600">
                <a:solidFill>
                  <a:schemeClr val="dk1"/>
                </a:solidFill>
              </a:rPr>
              <a:t>Что такое миграция?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Миграция — это процесс изменения структуры базы данных (схемы) с течением времени. В Django миграции позволяют отслеживать и управлять изменениями в моделях данных, обеспечивая согласованность и целостность базы данных.</a:t>
            </a:r>
            <a:endParaRPr i="1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61" name="Google Shape;361;p49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62" name="Google Shape;36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3" name="Google Shape;36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74" name="Google Shape;374;p51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75" name="Google Shape;37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Базы данных и ORM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Базы данных используются для хранения и управления данными.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ORM (Object-Relational Mapping) позволяет работать с базами данных через объекты в коде.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добавления записей</a:t>
            </a:r>
            <a:endParaRPr/>
          </a:p>
        </p:txBody>
      </p:sp>
      <p:pic>
        <p:nvPicPr>
          <p:cNvPr descr="preencoded.png" id="381" name="Google Shape;38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2" name="Google Shape;38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2"/>
          <p:cNvSpPr txBox="1"/>
          <p:nvPr>
            <p:ph idx="1" type="body"/>
          </p:nvPr>
        </p:nvSpPr>
        <p:spPr>
          <a:xfrm>
            <a:off x="43700" y="1152475"/>
            <a:ext cx="910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myapp.models </a:t>
            </a: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News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news = News(title="First News", content="This is the first news article.")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news.save()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Проверка данных в базе данных</a:t>
            </a:r>
            <a:endParaRPr/>
          </a:p>
        </p:txBody>
      </p:sp>
      <p:pic>
        <p:nvPicPr>
          <p:cNvPr descr="preencoded.png" id="389" name="Google Shape;38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0" name="Google Shape;39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3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Используйте Django shell или shell_plus для проверки данных в базе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Пример запроса:</a:t>
            </a:r>
            <a:endParaRPr sz="16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Article.objects.all()</a:t>
            </a:r>
            <a:endParaRPr b="1" sz="1600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97" name="Google Shape;397;p54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Запустить разнообразные команды для добавления, изменения и удаления данных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398" name="Google Shape;39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9" name="Google Shape;39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405" name="Google Shape;405;p55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406" name="Google Shape;40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7" name="Google Shape;40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18" name="Google Shape;418;p57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419" name="Google Shape;41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425" name="Google Shape;42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27" name="Google Shape;427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8" name="Google Shape;428;p5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29" name="Google Shape;429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8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5" name="Google Shape;43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36" name="Google Shape;43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438" name="Google Shape;438;p59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Базы данных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Хранение и управление данными:</a:t>
            </a:r>
            <a:r>
              <a:rPr lang="en" sz="1600">
                <a:solidFill>
                  <a:schemeClr val="dk1"/>
                </a:solidFill>
              </a:rPr>
              <a:t> Базы данных используются для хранения и управления данными в приложениях. Они обеспечивают надежное хранение, быстрый доступ и возможность выполнения сложных запросов.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Поддержка различных СУБД: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поддерживает множество систем управления базами данных (СУБД), таких как PostgreSQL, MySQL, SQLite и Oracle. Это позволяет разработчикам выбирать наиболее подходящую СУБД для их проекта.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Миграции:</a:t>
            </a:r>
            <a:r>
              <a:rPr lang="en" sz="1600">
                <a:solidFill>
                  <a:schemeClr val="dk1"/>
                </a:solidFill>
              </a:rPr>
              <a:t> Django предоставляет мощный инструмент для управления миграциями базы данных, что позволяет легко вносить изменения в структуру базы данных и отслеживать их версии.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ORM (Object-Relational Mapping)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Работа с базами данных через объекты:</a:t>
            </a:r>
            <a:r>
              <a:rPr lang="en" sz="1600">
                <a:solidFill>
                  <a:schemeClr val="dk1"/>
                </a:solidFill>
              </a:rPr>
              <a:t> ORM позволяет разработчикам взаимодействовать с базами данных через объекты в коде, абстрагируясь от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-запросов. Это упрощает разработку и делает код более читаемым и поддерживаемым.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Модели:</a:t>
            </a:r>
            <a:r>
              <a:rPr lang="en" sz="1600">
                <a:solidFill>
                  <a:schemeClr val="dk1"/>
                </a:solidFill>
              </a:rPr>
              <a:t>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модели определяются как классы </a:t>
            </a:r>
            <a:r>
              <a:rPr i="1" lang="en" sz="1600">
                <a:solidFill>
                  <a:srgbClr val="A64D79"/>
                </a:solidFill>
              </a:rPr>
              <a:t>Python</a:t>
            </a:r>
            <a:r>
              <a:rPr lang="en" sz="1600">
                <a:solidFill>
                  <a:schemeClr val="dk1"/>
                </a:solidFill>
              </a:rPr>
              <a:t>, которые наследуются от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django.db.models.Model</a:t>
            </a:r>
            <a:r>
              <a:rPr lang="en" sz="1600">
                <a:solidFill>
                  <a:schemeClr val="dk1"/>
                </a:solidFill>
              </a:rPr>
              <a:t>. Каждая модель представляет таблицу в базе данных, а поля модели — столбцы таблицы.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Запросы:</a:t>
            </a:r>
            <a:r>
              <a:rPr lang="en" sz="1600">
                <a:solidFill>
                  <a:schemeClr val="dk1"/>
                </a:solidFill>
              </a:rPr>
              <a:t> ORM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предоставляет мощный и гибкий API для выполнения запросов к базе данных. Вы можете фильтровать, сортировать и агрегировать данные, используя методы моделей и менеджеров.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ORM</a:t>
            </a:r>
            <a:endParaRPr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Упрощение кода:</a:t>
            </a:r>
            <a:r>
              <a:rPr lang="en" sz="1600">
                <a:solidFill>
                  <a:schemeClr val="dk1"/>
                </a:solidFill>
              </a:rPr>
              <a:t> Разработчики могут писать код на </a:t>
            </a:r>
            <a:r>
              <a:rPr i="1" lang="en" sz="1600">
                <a:solidFill>
                  <a:srgbClr val="A64D79"/>
                </a:solidFill>
              </a:rPr>
              <a:t>Python</a:t>
            </a:r>
            <a:r>
              <a:rPr lang="en" sz="1600">
                <a:solidFill>
                  <a:schemeClr val="dk1"/>
                </a:solidFill>
              </a:rPr>
              <a:t>, не беспокоясь о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-запросах.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Безопасность:</a:t>
            </a:r>
            <a:r>
              <a:rPr lang="en" sz="1600">
                <a:solidFill>
                  <a:schemeClr val="dk1"/>
                </a:solidFill>
              </a:rPr>
              <a:t> ORM помогает избежать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-инъекций, автоматически экранируя входные данные.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Переносимость:</a:t>
            </a:r>
            <a:r>
              <a:rPr lang="en" sz="1600">
                <a:solidFill>
                  <a:schemeClr val="dk1"/>
                </a:solidFill>
              </a:rPr>
              <a:t> Код, написанный с использованием ORM, легко переносится между различными СУБД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18" name="Google Shape;11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20" name="Google Shape;12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 снова CRUD: создание, выбор, обновление, удаление данных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/>
          </a:p>
        </p:txBody>
      </p:sp>
      <p:pic>
        <p:nvPicPr>
          <p:cNvPr descr="preencoded.png"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8" name="Google Shape;12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600">
                <a:solidFill>
                  <a:schemeClr val="dk1"/>
                </a:solidFill>
              </a:rPr>
              <a:t>: Создание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600">
                <a:solidFill>
                  <a:schemeClr val="dk1"/>
                </a:solidFill>
              </a:rPr>
              <a:t>: Чтение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600">
                <a:solidFill>
                  <a:schemeClr val="dk1"/>
                </a:solidFill>
              </a:rPr>
              <a:t>: Обновление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600">
                <a:solidFill>
                  <a:schemeClr val="dk1"/>
                </a:solidFill>
              </a:rPr>
              <a:t>: Удаление данных.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