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10287000" cx="1828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62406a031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62406a03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62406a031d_0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62406a031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62406a031d_0_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62406a031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62406a031d_0_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62406a031d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62406a031d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62406a031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62406a031d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62406a031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62406a031d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62406a031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62406a031d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62406a031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62406a031d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62406a031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62406a031d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62406a031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62406a031d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62406a031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62c4a67ed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62c4a67e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6375"/>
            <a:ext cx="18288000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