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2406a031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2406a0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2406a031d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2406a031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2406a031d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2406a03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2406a031d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2406a03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406a031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2406a03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406a031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406a031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2406a031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2406a03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2406a031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2406a03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406a031d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2406a03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2406a031d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2406a031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2406a031d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2406a031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406a031d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406a031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75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