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sldIdLst>
    <p:sldId id="278" r:id="rId5"/>
    <p:sldId id="280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 formatCode="General">
                  <c:v>542142</c:v>
                </c:pt>
                <c:pt idx="1">
                  <c:v>587392.5</c:v>
                </c:pt>
                <c:pt idx="2" formatCode="General">
                  <c:v>622320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CD-48DD-8626-F7BD6DCA5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6011936"/>
        <c:axId val="2056010272"/>
      </c:barChart>
      <c:catAx>
        <c:axId val="2056011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2056010272"/>
        <c:auto val="1"/>
        <c:lblAlgn val="ctr"/>
        <c:lblOffset val="100"/>
        <c:noMultiLvlLbl val="0"/>
      </c:catAx>
      <c:valAx>
        <c:axId val="20560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2056011936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Allocation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Ayesha Farooq​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7060A2E-104B-47FC-8633-896735F3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RESULTS</a:t>
            </a:r>
            <a:endParaRPr lang="en-PK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B3FB194-7025-46D8-99C0-DCA74154A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00730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F823905-BA50-4F06-BB06-9557EB7BE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● </a:t>
            </a:r>
            <a:r>
              <a:rPr lang="en-US" b="1" dirty="0"/>
              <a:t>Option 1</a:t>
            </a:r>
            <a:r>
              <a:rPr lang="en-US" dirty="0"/>
              <a:t>: data is allocated based off the amount of money at the end of</a:t>
            </a:r>
          </a:p>
          <a:p>
            <a:r>
              <a:rPr lang="en-US" dirty="0"/>
              <a:t>the previous month</a:t>
            </a:r>
          </a:p>
          <a:p>
            <a:endParaRPr lang="en-US" dirty="0"/>
          </a:p>
          <a:p>
            <a:r>
              <a:rPr lang="en-US" dirty="0"/>
              <a:t>● </a:t>
            </a:r>
            <a:r>
              <a:rPr lang="en-US" b="1" dirty="0"/>
              <a:t>Option 2</a:t>
            </a:r>
            <a:r>
              <a:rPr lang="en-US" dirty="0"/>
              <a:t>: data is allocated on the average amount of money kept in the</a:t>
            </a:r>
          </a:p>
          <a:p>
            <a:r>
              <a:rPr lang="en-US" dirty="0"/>
              <a:t>account in the previous 30 days</a:t>
            </a:r>
          </a:p>
          <a:p>
            <a:endParaRPr lang="en-US" dirty="0"/>
          </a:p>
          <a:p>
            <a:r>
              <a:rPr lang="en-US" dirty="0"/>
              <a:t>● </a:t>
            </a:r>
            <a:r>
              <a:rPr lang="en-US" b="1" dirty="0"/>
              <a:t>Option 3</a:t>
            </a:r>
            <a:r>
              <a:rPr lang="en-US" dirty="0"/>
              <a:t>: data is updated real-time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Allocation Challenge/</a:t>
            </a:r>
          </a:p>
          <a:p>
            <a:r>
              <a:rPr lang="en-US" dirty="0"/>
              <a:t>Ayesha Farooq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1443EAA-FDDF-49FD-A4A6-06BD31B26121}"/>
              </a:ext>
            </a:extLst>
          </p:cNvPr>
          <p:cNvSpPr/>
          <p:nvPr/>
        </p:nvSpPr>
        <p:spPr>
          <a:xfrm>
            <a:off x="6535554" y="5573027"/>
            <a:ext cx="423511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{E4E5444F-2B19-4409-A278-824A9F90CEC7}tf78438558_win32</Template>
  <TotalTime>26</TotalTime>
  <Words>65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Data Allocation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Bazil Chaudhry</dc:creator>
  <cp:lastModifiedBy>Bazil Chaudhry</cp:lastModifiedBy>
  <cp:revision>4</cp:revision>
  <dcterms:created xsi:type="dcterms:W3CDTF">2024-02-18T14:26:38Z</dcterms:created>
  <dcterms:modified xsi:type="dcterms:W3CDTF">2024-02-18T14:53:14Z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