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0" r:id="rId3"/>
    <p:sldId id="273" r:id="rId4"/>
    <p:sldId id="271" r:id="rId5"/>
    <p:sldId id="268" r:id="rId6"/>
    <p:sldId id="280" r:id="rId7"/>
    <p:sldId id="274" r:id="rId8"/>
    <p:sldId id="267" r:id="rId9"/>
    <p:sldId id="269" r:id="rId10"/>
    <p:sldId id="272" r:id="rId11"/>
    <p:sldId id="258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714"/>
  </p:normalViewPr>
  <p:slideViewPr>
    <p:cSldViewPr>
      <p:cViewPr varScale="1">
        <p:scale>
          <a:sx n="68" d="100"/>
          <a:sy n="68" d="100"/>
        </p:scale>
        <p:origin x="-6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83B7A-61B0-384D-AEB3-7CF6D4AF83F9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D71FE-5A19-6041-8728-7FD83E97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(26/04/16 13:00) -----</a:t>
            </a:r>
          </a:p>
          <a:p>
            <a:r>
              <a:rPr lang="en-US"/>
              <a:t>Who am I</a:t>
            </a:r>
          </a:p>
          <a:p>
            <a:r>
              <a:rPr lang="en-US"/>
              <a:t>Share the story of benchmark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D71FE-5A19-6041-8728-7FD83E97F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25/04/16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haelsuzukisagi/lovematch-driver.git" TargetMode="External"/><Relationship Id="rId3" Type="http://schemas.openxmlformats.org/officeDocument/2006/relationships/hyperlink" Target="https://svn.alfresco.com/repos/alfresco-open-mirror/benchmark/tes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fresco.com/wiki/Benchmark_Framework_2.0:_Developing_Tests" TargetMode="External"/><Relationship Id="rId4" Type="http://schemas.openxmlformats.org/officeDocument/2006/relationships/hyperlink" Target="https://wiki.alfresco.com/wiki/Benchmark_Testing_with_Alfresco" TargetMode="External"/><Relationship Id="rId5" Type="http://schemas.openxmlformats.org/officeDocument/2006/relationships/hyperlink" Target="Using%20Alfresco%20Benchmark%20Toolkit%20for%20Load%20and%20Scalability%20testing" TargetMode="External"/><Relationship Id="rId6" Type="http://schemas.openxmlformats.org/officeDocument/2006/relationships/hyperlink" Target="https://www.youtube.com/watch?v=utYZaVe9Nd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alfresco.com/wiki/Benchmark_Framework_2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Testing </a:t>
            </a:r>
            <a:r>
              <a:rPr lang="en-US" dirty="0" smtClean="0"/>
              <a:t>Your </a:t>
            </a:r>
            <a:r>
              <a:rPr lang="en-US" dirty="0"/>
              <a:t>Alfresco Add-ons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Suzuki</a:t>
            </a:r>
          </a:p>
          <a:p>
            <a:r>
              <a:rPr lang="en-US" dirty="0"/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6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Love Match Sample AMP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Love Match Benchmark Driver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Benchmark </a:t>
            </a:r>
            <a:r>
              <a:rPr lang="en-US" dirty="0">
                <a:hlinkClick r:id="rId2"/>
              </a:rPr>
              <a:t>Framework </a:t>
            </a:r>
            <a:r>
              <a:rPr lang="en-US" dirty="0" smtClean="0">
                <a:hlinkClick r:id="rId2"/>
              </a:rPr>
              <a:t>2.0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3"/>
              </a:rPr>
              <a:t>Benchmark Drivers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87135" cy="587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072" y="2204864"/>
            <a:ext cx="20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@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suzukimichael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96952"/>
            <a:ext cx="587135" cy="587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5736" y="3212976"/>
            <a:ext cx="330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michaelsuzukisagi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736" y="292494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AlfrescoBenchmark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Suzuki</a:t>
            </a:r>
          </a:p>
          <a:p>
            <a:r>
              <a:rPr lang="en-US" dirty="0"/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1434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Love </a:t>
            </a:r>
            <a:r>
              <a:rPr lang="en-US" dirty="0" smtClean="0"/>
              <a:t>Match Add-</a:t>
            </a:r>
            <a:r>
              <a:rPr lang="en-US" dirty="0" smtClean="0"/>
              <a:t>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Alfresco </a:t>
            </a:r>
            <a:r>
              <a:rPr lang="en-US" dirty="0" smtClean="0"/>
              <a:t>Benchmark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Benchmark Goals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Demo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Additional Information </a:t>
            </a:r>
            <a:endParaRPr lang="en-US" dirty="0"/>
          </a:p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Match Add-on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Alfresco Add-on, built with the latest Alfresco SDK.</a:t>
            </a:r>
          </a:p>
          <a:p>
            <a:r>
              <a:rPr lang="en-US" dirty="0" smtClean="0"/>
              <a:t>An endpoint that returns a JSON message.</a:t>
            </a:r>
          </a:p>
          <a:p>
            <a:r>
              <a:rPr lang="en-US" dirty="0" smtClean="0"/>
              <a:t>An app that randomly picks 2 users from Alfresco and calculates their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338181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Benchmark is made of 2 </a:t>
            </a:r>
            <a:r>
              <a:rPr lang="en-US" dirty="0" smtClean="0"/>
              <a:t>components, the </a:t>
            </a:r>
            <a:r>
              <a:rPr lang="en-US" dirty="0"/>
              <a:t>drivers and a </a:t>
            </a:r>
            <a:r>
              <a:rPr lang="en-US" dirty="0" smtClean="0"/>
              <a:t>server.</a:t>
            </a:r>
          </a:p>
          <a:p>
            <a:r>
              <a:rPr lang="en-US" dirty="0"/>
              <a:t>Benchmark server manages </a:t>
            </a:r>
            <a:r>
              <a:rPr lang="en-US" dirty="0" smtClean="0"/>
              <a:t>configuration.</a:t>
            </a:r>
          </a:p>
          <a:p>
            <a:r>
              <a:rPr lang="en-US" dirty="0"/>
              <a:t>Benchmark drivers performs the actions.</a:t>
            </a:r>
          </a:p>
        </p:txBody>
      </p:sp>
    </p:spTree>
    <p:extLst>
      <p:ext uri="{BB962C8B-B14F-4D97-AF65-F5344CB8AC3E}">
        <p14:creationId xmlns:p14="http://schemas.microsoft.com/office/powerpoint/2010/main" val="96176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58" r="-1858"/>
          <a:stretch>
            <a:fillRect/>
          </a:stretch>
        </p:blipFill>
        <p:spPr>
          <a:xfrm>
            <a:off x="323850" y="765175"/>
            <a:ext cx="8362950" cy="5235575"/>
          </a:xfrm>
        </p:spPr>
      </p:pic>
    </p:spTree>
    <p:extLst>
      <p:ext uri="{BB962C8B-B14F-4D97-AF65-F5344CB8AC3E}">
        <p14:creationId xmlns:p14="http://schemas.microsoft.com/office/powerpoint/2010/main" val="3883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Signup</a:t>
            </a:r>
          </a:p>
          <a:p>
            <a:pPr marL="0" indent="0">
              <a:buNone/>
            </a:pPr>
            <a:r>
              <a:rPr lang="en-US" dirty="0" err="1" smtClean="0"/>
              <a:t>Dataload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PublicAPI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Share(Selenium)</a:t>
            </a:r>
          </a:p>
        </p:txBody>
      </p:sp>
    </p:spTree>
    <p:extLst>
      <p:ext uri="{BB962C8B-B14F-4D97-AF65-F5344CB8AC3E}">
        <p14:creationId xmlns:p14="http://schemas.microsoft.com/office/powerpoint/2010/main" val="382336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 smtClean="0"/>
              <a:t>time of </a:t>
            </a:r>
            <a:r>
              <a:rPr lang="en-US" dirty="0" smtClean="0"/>
              <a:t>200 requests with:</a:t>
            </a:r>
          </a:p>
          <a:p>
            <a:r>
              <a:rPr lang="en-US" dirty="0" smtClean="0"/>
              <a:t>4 </a:t>
            </a:r>
            <a:r>
              <a:rPr lang="en-US" dirty="0"/>
              <a:t>users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1000 </a:t>
            </a:r>
            <a:r>
              <a:rPr lang="en-US" dirty="0"/>
              <a:t>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10,000 users.</a:t>
            </a:r>
          </a:p>
          <a:p>
            <a:r>
              <a:rPr lang="en-US" dirty="0" smtClean="0"/>
              <a:t>50,000 users.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77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2492896"/>
            <a:ext cx="143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53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Benchmark </a:t>
            </a:r>
            <a:r>
              <a:rPr lang="en-US" dirty="0">
                <a:hlinkClick r:id="rId2"/>
              </a:rPr>
              <a:t>Framework </a:t>
            </a:r>
            <a:r>
              <a:rPr lang="en-US" dirty="0" smtClean="0">
                <a:hlinkClick r:id="rId2"/>
              </a:rPr>
              <a:t>2.0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3"/>
              </a:rPr>
              <a:t>Creating Benchmark Drivers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4"/>
              </a:rPr>
              <a:t>Benchmark Testing With Alfresco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5" action="ppaction://hlinkfile"/>
              </a:rPr>
              <a:t>Using Alfresco Benchmark Toolkit for Load and Scalability T</a:t>
            </a:r>
            <a:r>
              <a:rPr lang="en-US" dirty="0" smtClean="0">
                <a:hlinkClick r:id="rId5" action="ppaction://hlinkfile"/>
              </a:rPr>
              <a:t>esting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6"/>
              </a:rPr>
              <a:t>Alfresco SDK </a:t>
            </a:r>
            <a:r>
              <a:rPr lang="en-US" dirty="0">
                <a:hlinkClick r:id="rId6"/>
              </a:rPr>
              <a:t>Demo </a:t>
            </a:r>
            <a:r>
              <a:rPr lang="en-US" dirty="0" smtClean="0">
                <a:hlinkClick r:id="rId6"/>
              </a:rPr>
              <a:t>Setup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17943</TotalTime>
  <Words>208</Words>
  <Application>Microsoft Macintosh PowerPoint</Application>
  <PresentationFormat>On-screen Show (4:3)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BeeCon2016</vt:lpstr>
      <vt:lpstr>Load Testing Your Alfresco Add-ons </vt:lpstr>
      <vt:lpstr>PowerPoint Presentation</vt:lpstr>
      <vt:lpstr>Love Match Add-on</vt:lpstr>
      <vt:lpstr>Alfresco Benchmark</vt:lpstr>
      <vt:lpstr>PowerPoint Presentation</vt:lpstr>
      <vt:lpstr>Benchmark Drivers</vt:lpstr>
      <vt:lpstr>Benchmark goals</vt:lpstr>
      <vt:lpstr>PowerPoint Presentation</vt:lpstr>
      <vt:lpstr>Additional Information</vt:lpstr>
      <vt:lpstr>Source Code</vt:lpstr>
      <vt:lpstr>PowerPoint Presentation</vt:lpstr>
      <vt:lpstr>Thank you </vt:lpstr>
    </vt:vector>
  </TitlesOfParts>
  <Manager/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Michael Suzuki</cp:lastModifiedBy>
  <cp:revision>74</cp:revision>
  <dcterms:created xsi:type="dcterms:W3CDTF">2016-02-21T21:42:29Z</dcterms:created>
  <dcterms:modified xsi:type="dcterms:W3CDTF">2016-04-29T09:32:38Z</dcterms:modified>
  <cp:category/>
</cp:coreProperties>
</file>