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2" r:id="rId11"/>
    <p:sldId id="273" r:id="rId12"/>
    <p:sldId id="274" r:id="rId13"/>
    <p:sldId id="275" r:id="rId14"/>
    <p:sldId id="276" r:id="rId15"/>
    <p:sldId id="278" r:id="rId16"/>
    <p:sldId id="27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9536" autoAdjust="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DE1BC-19A9-463A-8A3C-6D80790705A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173A5-F74D-42F8-8D44-03BB85483E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3A5-F74D-42F8-8D44-03BB85483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3A5-F74D-42F8-8D44-03BB8548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29.04.2016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‹nr.›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demo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Contract Management in electrical engineering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Alfresco Community in a critical, regulated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 Workflow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Pilot: Implement purchase order validation process;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redtree.be/wp-content/uploads/2012/07/EphesoftLogo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86" y="4412488"/>
            <a:ext cx="1296144" cy="32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pi.sonymobile.com/files/nl/xperia-z4-tablet-black-1240x840-a07acf270af4d6789d0e83aea747b064-a07acf270af4d6789d0e83aea747b06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8" y="4207734"/>
            <a:ext cx="952766" cy="64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echte verbindingslijn met pijl 4"/>
          <p:cNvCxnSpPr/>
          <p:nvPr/>
        </p:nvCxnSpPr>
        <p:spPr>
          <a:xfrm flipV="1">
            <a:off x="1506648" y="4541073"/>
            <a:ext cx="504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docs.alfresco.com/activiti/images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08" y="4376979"/>
            <a:ext cx="1512168" cy="25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ziaconsulting.com/wp-content/uploads/2014/05/alfresco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08" y="4376979"/>
            <a:ext cx="1326144" cy="3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569970" y="3680496"/>
            <a:ext cx="104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cxnSp>
        <p:nvCxnSpPr>
          <p:cNvPr id="12" name="Rechte verbindingslijn met pijl 11"/>
          <p:cNvCxnSpPr/>
          <p:nvPr/>
        </p:nvCxnSpPr>
        <p:spPr>
          <a:xfrm flipV="1">
            <a:off x="3832891" y="4530445"/>
            <a:ext cx="504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2474503" y="3692770"/>
            <a:ext cx="109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OCR</a:t>
            </a:r>
            <a:endParaRPr lang="en-US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6297995" y="4517102"/>
            <a:ext cx="504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4400025" y="3554271"/>
            <a:ext cx="17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 REPOSITORY</a:t>
            </a:r>
            <a:endParaRPr lang="en-US" dirty="0"/>
          </a:p>
        </p:txBody>
      </p:sp>
      <p:sp>
        <p:nvSpPr>
          <p:cNvPr id="16" name="Tekstvak 15"/>
          <p:cNvSpPr txBox="1"/>
          <p:nvPr/>
        </p:nvSpPr>
        <p:spPr>
          <a:xfrm>
            <a:off x="6981037" y="3605901"/>
            <a:ext cx="17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ACTIVITI </a:t>
            </a:r>
            <a:br>
              <a:rPr lang="en-US" dirty="0" smtClean="0"/>
            </a:br>
            <a:r>
              <a:rPr lang="en-US" dirty="0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 Workflow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a REST client interface;</a:t>
            </a:r>
          </a:p>
          <a:p>
            <a:r>
              <a:rPr lang="en-US" dirty="0" smtClean="0"/>
              <a:t>Extends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BaseScopableProcessorExtension</a:t>
            </a:r>
            <a:r>
              <a:rPr lang="en-US" dirty="0" smtClean="0"/>
              <a:t> class for easy access through JavaScript;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7168" t="22405" r="35580" b="65721"/>
          <a:stretch/>
        </p:blipFill>
        <p:spPr>
          <a:xfrm>
            <a:off x="850697" y="3789040"/>
            <a:ext cx="787893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 Workflow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Case: Document is stored in Alfresco. Inbound rule triggers workflow creation in Activiti Cloud. Add document to task.</a:t>
            </a:r>
          </a:p>
          <a:p>
            <a:r>
              <a:rPr lang="en-US" dirty="0" smtClean="0"/>
              <a:t>Steps in Activiti Cloud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process;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TaskId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Attach document to task.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 Workflow</a:t>
            </a:r>
            <a:endParaRPr lang="ru-RU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27192" t="49579" r="37150" b="23888"/>
          <a:stretch/>
        </p:blipFill>
        <p:spPr>
          <a:xfrm>
            <a:off x="899592" y="2564904"/>
            <a:ext cx="7637964" cy="3096344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>
            <a:normAutofit/>
          </a:bodyPr>
          <a:lstStyle/>
          <a:p>
            <a:r>
              <a:rPr lang="en-US" dirty="0" smtClean="0"/>
              <a:t>Create process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4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 Workflow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>
            <a:normAutofit/>
          </a:bodyPr>
          <a:lstStyle/>
          <a:p>
            <a:r>
              <a:rPr lang="en-US" dirty="0" smtClean="0"/>
              <a:t>Get Task ID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27171" t="66398" r="39886" b="17782"/>
          <a:stretch/>
        </p:blipFill>
        <p:spPr>
          <a:xfrm>
            <a:off x="899591" y="2492895"/>
            <a:ext cx="6605911" cy="172819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22621" t="34663" r="42646" b="60322"/>
          <a:stretch/>
        </p:blipFill>
        <p:spPr>
          <a:xfrm>
            <a:off x="827584" y="4941168"/>
            <a:ext cx="7518978" cy="5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 Workflow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373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31277" t="12012" r="30143" b="77321"/>
          <a:stretch/>
        </p:blipFill>
        <p:spPr>
          <a:xfrm>
            <a:off x="323527" y="1414682"/>
            <a:ext cx="5544617" cy="83520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31366" t="50790" r="25431" b="32386"/>
          <a:stretch/>
        </p:blipFill>
        <p:spPr>
          <a:xfrm>
            <a:off x="323527" y="2187776"/>
            <a:ext cx="6480720" cy="137492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l="31175" t="42917" r="41548" b="39200"/>
          <a:stretch/>
        </p:blipFill>
        <p:spPr>
          <a:xfrm>
            <a:off x="323527" y="3455028"/>
            <a:ext cx="3960943" cy="141462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5"/>
          <a:srcRect l="31584" t="34033" r="28643" b="46643"/>
          <a:stretch/>
        </p:blipFill>
        <p:spPr>
          <a:xfrm>
            <a:off x="342999" y="4941088"/>
            <a:ext cx="5976664" cy="1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 Workflow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373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0" y="1857365"/>
            <a:ext cx="82296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Cloud (also for </a:t>
            </a:r>
            <a:r>
              <a:rPr lang="en-US" dirty="0" smtClean="0"/>
              <a:t>trial </a:t>
            </a:r>
            <a:r>
              <a:rPr lang="en-US" dirty="0" smtClean="0"/>
              <a:t>accounts)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activitirest.url=https://activiti.alfresco.com/activiti-app/api</a:t>
            </a:r>
          </a:p>
          <a:p>
            <a:pPr marL="40005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activitirest.userName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40005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activitirest.password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 smtClean="0"/>
              <a:t>Community (Activiti </a:t>
            </a:r>
            <a:r>
              <a:rPr lang="en-US" dirty="0" smtClean="0"/>
              <a:t>5)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activitirest.url=http://localhost:8090/activiti-rest/service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activitirest.userName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kermit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activitirest.password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=Kermit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hlinkClick r:id="rId2" action="ppaction://hlinkfile"/>
              </a:rPr>
              <a:t>DEMO</a:t>
            </a:r>
            <a:endParaRPr lang="en-US" dirty="0" smtClean="0"/>
          </a:p>
        </p:txBody>
      </p:sp>
      <p:pic>
        <p:nvPicPr>
          <p:cNvPr id="1026" name="Picture 2" descr="https://docs.alfresco.com/activiti/im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65100"/>
            <a:ext cx="2304256" cy="39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Alfresco Community in a business critical process</a:t>
            </a:r>
          </a:p>
          <a:p>
            <a:r>
              <a:rPr lang="en-US" dirty="0" smtClean="0"/>
              <a:t>Faceted search as primary access to documents</a:t>
            </a:r>
          </a:p>
          <a:p>
            <a:r>
              <a:rPr lang="en-US" dirty="0" smtClean="0"/>
              <a:t>Interfacing with legacy systems</a:t>
            </a:r>
          </a:p>
          <a:p>
            <a:r>
              <a:rPr lang="en-US" dirty="0" smtClean="0"/>
              <a:t>Small customizations to achieve major business goals </a:t>
            </a:r>
          </a:p>
          <a:p>
            <a:r>
              <a:rPr lang="en-US" dirty="0" smtClean="0"/>
              <a:t>Connecting </a:t>
            </a:r>
            <a:r>
              <a:rPr lang="en-US" dirty="0" err="1" smtClean="0"/>
              <a:t>Ephesoft</a:t>
            </a:r>
            <a:r>
              <a:rPr lang="en-US" dirty="0" smtClean="0"/>
              <a:t> and Alfresco with </a:t>
            </a:r>
            <a:r>
              <a:rPr lang="en-US" dirty="0" err="1" smtClean="0"/>
              <a:t>Activiti</a:t>
            </a:r>
            <a:r>
              <a:rPr lang="en-US" dirty="0" smtClean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13622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critical process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founded in 1876</a:t>
            </a:r>
          </a:p>
          <a:p>
            <a:r>
              <a:rPr lang="en-US" dirty="0" smtClean="0"/>
              <a:t>Projects and maintenance in electrical engineering</a:t>
            </a:r>
          </a:p>
          <a:p>
            <a:r>
              <a:rPr lang="en-US" dirty="0" smtClean="0"/>
              <a:t>2.500 employees</a:t>
            </a:r>
          </a:p>
          <a:p>
            <a:r>
              <a:rPr lang="en-US" dirty="0" smtClean="0"/>
              <a:t>Revenue (2014) 364 million</a:t>
            </a:r>
          </a:p>
          <a:p>
            <a:r>
              <a:rPr lang="en-US" dirty="0" smtClean="0"/>
              <a:t>Management of contracts and service dossiers </a:t>
            </a:r>
          </a:p>
        </p:txBody>
      </p:sp>
    </p:spTree>
    <p:extLst>
      <p:ext uri="{BB962C8B-B14F-4D97-AF65-F5344CB8AC3E}">
        <p14:creationId xmlns:p14="http://schemas.microsoft.com/office/powerpoint/2010/main" val="20849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Phase 1 (Delivered): </a:t>
            </a:r>
          </a:p>
          <a:p>
            <a:pPr lvl="1"/>
            <a:r>
              <a:rPr lang="en-US" dirty="0" smtClean="0"/>
              <a:t>Conversion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Converting folder structure to flat contract dossiers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Tagging documents using business rules with metadata coming from the ERP system</a:t>
            </a:r>
            <a:endParaRPr lang="en-US" dirty="0"/>
          </a:p>
          <a:p>
            <a:pPr lvl="1"/>
            <a:r>
              <a:rPr lang="en-US" dirty="0"/>
              <a:t>Interfacing</a:t>
            </a:r>
          </a:p>
          <a:p>
            <a:pPr lvl="2"/>
            <a:r>
              <a:rPr lang="en-US" dirty="0">
                <a:solidFill>
                  <a:srgbClr val="7F7F7F"/>
                </a:solidFill>
              </a:rPr>
              <a:t>Initial interface to the ERP system for tagging new incoming documents</a:t>
            </a:r>
          </a:p>
          <a:p>
            <a:pPr lvl="2"/>
            <a:r>
              <a:rPr lang="en-US" dirty="0">
                <a:solidFill>
                  <a:srgbClr val="7F7F7F"/>
                </a:solidFill>
              </a:rPr>
              <a:t>Receiving service order information from planning and order management system</a:t>
            </a:r>
          </a:p>
          <a:p>
            <a:pPr lvl="2"/>
            <a:r>
              <a:rPr lang="en-US" dirty="0">
                <a:solidFill>
                  <a:srgbClr val="7F7F7F"/>
                </a:solidFill>
              </a:rPr>
              <a:t>Receiving digital forms from maintenance and inspections</a:t>
            </a:r>
          </a:p>
          <a:p>
            <a:pPr lvl="2"/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1 (Delivered): </a:t>
            </a:r>
          </a:p>
          <a:p>
            <a:pPr lvl="1"/>
            <a:r>
              <a:rPr lang="en-US" dirty="0"/>
              <a:t>Implementing facetted </a:t>
            </a:r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24944"/>
            <a:ext cx="9144000" cy="40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2 (Planned): </a:t>
            </a:r>
          </a:p>
          <a:p>
            <a:pPr lvl="1"/>
            <a:r>
              <a:rPr lang="en-US" dirty="0" smtClean="0"/>
              <a:t>Publication and collaboration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Granting customers access to their service files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Allowing subcontractors to upload their documentation</a:t>
            </a:r>
          </a:p>
          <a:p>
            <a:pPr lvl="1"/>
            <a:r>
              <a:rPr lang="en-US" dirty="0" smtClean="0"/>
              <a:t>Capturing incoming physical documents (screen cast)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Scanning by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Ephesoft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Approval by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Activiti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endParaRPr lang="en-US" dirty="0" smtClean="0"/>
          </a:p>
          <a:p>
            <a:pPr lvl="1"/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Customizations for major business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7365"/>
            <a:ext cx="4114800" cy="4143404"/>
          </a:xfrm>
        </p:spPr>
        <p:txBody>
          <a:bodyPr>
            <a:normAutofit/>
          </a:bodyPr>
          <a:lstStyle/>
          <a:p>
            <a:r>
              <a:rPr lang="en-US" dirty="0" smtClean="0"/>
              <a:t>Save filter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52936"/>
            <a:ext cx="9144000" cy="4054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52936"/>
            <a:ext cx="9144000" cy="41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20247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Customizations for major business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7365"/>
            <a:ext cx="4114800" cy="4143404"/>
          </a:xfrm>
        </p:spPr>
        <p:txBody>
          <a:bodyPr>
            <a:normAutofit/>
          </a:bodyPr>
          <a:lstStyle/>
          <a:p>
            <a:r>
              <a:rPr lang="en-US" dirty="0" smtClean="0"/>
              <a:t>Create Tags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52936"/>
            <a:ext cx="9144000" cy="4054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52936"/>
            <a:ext cx="9144000" cy="41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Customizations for major business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7365"/>
            <a:ext cx="4114800" cy="4143404"/>
          </a:xfrm>
        </p:spPr>
        <p:txBody>
          <a:bodyPr>
            <a:normAutofit/>
          </a:bodyPr>
          <a:lstStyle/>
          <a:p>
            <a:r>
              <a:rPr lang="en-US" dirty="0" smtClean="0"/>
              <a:t>Download all results as zip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52936"/>
            <a:ext cx="9144000" cy="4054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52936"/>
            <a:ext cx="9144000" cy="4166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852936"/>
            <a:ext cx="9144000" cy="41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1924</TotalTime>
  <Words>314</Words>
  <Application>Microsoft Office PowerPoint</Application>
  <PresentationFormat>Diavoorstelling (4:3)</PresentationFormat>
  <Paragraphs>79</Paragraphs>
  <Slides>16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BeeCon2016</vt:lpstr>
      <vt:lpstr>Contract Management in electrical engineering</vt:lpstr>
      <vt:lpstr>Highlights</vt:lpstr>
      <vt:lpstr>Business critical process</vt:lpstr>
      <vt:lpstr>The project</vt:lpstr>
      <vt:lpstr>The project</vt:lpstr>
      <vt:lpstr>The project</vt:lpstr>
      <vt:lpstr>Customizations for major business goals</vt:lpstr>
      <vt:lpstr>Customizations for major business goals</vt:lpstr>
      <vt:lpstr>Customizations for major business goals</vt:lpstr>
      <vt:lpstr>Activiti Workflow</vt:lpstr>
      <vt:lpstr>Activiti Workflow</vt:lpstr>
      <vt:lpstr>Activiti Workflow</vt:lpstr>
      <vt:lpstr>Activiti Workflow</vt:lpstr>
      <vt:lpstr>Activiti Workflow</vt:lpstr>
      <vt:lpstr>Activiti Workflow</vt:lpstr>
      <vt:lpstr>Activiti Workflow</vt:lpstr>
    </vt:vector>
  </TitlesOfParts>
  <Manager/>
  <Company>BeeCon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subject/>
  <dc:creator>BeeCon</dc:creator>
  <cp:keywords/>
  <dc:description/>
  <cp:lastModifiedBy>Rick de Rooij</cp:lastModifiedBy>
  <cp:revision>47</cp:revision>
  <dcterms:created xsi:type="dcterms:W3CDTF">2016-02-21T21:42:29Z</dcterms:created>
  <dcterms:modified xsi:type="dcterms:W3CDTF">2016-04-29T09:39:33Z</dcterms:modified>
  <cp:category/>
</cp:coreProperties>
</file>