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87" r:id="rId3"/>
  </p:sldMasterIdLst>
  <p:notesMasterIdLst>
    <p:notesMasterId r:id="rId26"/>
  </p:notesMasterIdLst>
  <p:handoutMasterIdLst>
    <p:handoutMasterId r:id="rId27"/>
  </p:handoutMasterIdLst>
  <p:sldIdLst>
    <p:sldId id="256" r:id="rId4"/>
    <p:sldId id="285" r:id="rId5"/>
    <p:sldId id="286" r:id="rId6"/>
    <p:sldId id="259" r:id="rId7"/>
    <p:sldId id="281" r:id="rId8"/>
    <p:sldId id="261" r:id="rId9"/>
    <p:sldId id="278" r:id="rId10"/>
    <p:sldId id="297" r:id="rId11"/>
    <p:sldId id="279" r:id="rId12"/>
    <p:sldId id="296" r:id="rId13"/>
    <p:sldId id="299" r:id="rId14"/>
    <p:sldId id="265" r:id="rId15"/>
    <p:sldId id="283" r:id="rId16"/>
    <p:sldId id="266" r:id="rId17"/>
    <p:sldId id="267" r:id="rId18"/>
    <p:sldId id="295" r:id="rId19"/>
    <p:sldId id="269" r:id="rId20"/>
    <p:sldId id="291" r:id="rId21"/>
    <p:sldId id="294" r:id="rId22"/>
    <p:sldId id="289" r:id="rId23"/>
    <p:sldId id="292" r:id="rId24"/>
    <p:sldId id="277" r:id="rId25"/>
  </p:sldIdLst>
  <p:sldSz cx="9144000" cy="6858000" type="screen4x3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9B67F"/>
    <a:srgbClr val="FF0000"/>
    <a:srgbClr val="663300"/>
    <a:srgbClr val="CC3300"/>
    <a:srgbClr val="07A90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36" y="108"/>
      </p:cViewPr>
      <p:guideLst>
        <p:guide orient="horz" pos="27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3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43D9F-945F-468C-9902-DC7A48A0897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46ADC-8C97-4B8B-A835-99A4A8A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7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BC52B-4C1E-42EC-8658-AA293101545F}" type="datetimeFigureOut">
              <a:rPr lang="fr-FR" smtClean="0"/>
              <a:t>18/04/2016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0EDFA-8DE8-418D-ABB9-C9E967F024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16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EDFA-8DE8-418D-ABB9-C9E967F0246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3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EDFA-8DE8-418D-ABB9-C9E967F0246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7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714320" y="2071800"/>
            <a:ext cx="5928480" cy="894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 6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714320" y="2071800"/>
            <a:ext cx="5928480" cy="894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Image 1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Image 14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714320" y="2071800"/>
            <a:ext cx="5928480" cy="894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480" cy="1928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714320" y="2071800"/>
            <a:ext cx="5928480" cy="192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Externalizing permissions in Drools</a:t>
            </a:r>
            <a:endParaRPr lang="en-US" sz="4400" dirty="0"/>
          </a:p>
        </p:txBody>
      </p:sp>
      <p:sp>
        <p:nvSpPr>
          <p:cNvPr id="146" name="CustomShape 2"/>
          <p:cNvSpPr/>
          <p:nvPr/>
        </p:nvSpPr>
        <p:spPr>
          <a:xfrm>
            <a:off x="1428840" y="4572000"/>
            <a:ext cx="6400080" cy="157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Samuel </a:t>
            </a:r>
            <a:r>
              <a:rPr lang="en-US" sz="3200" dirty="0" err="1" smtClean="0">
                <a:solidFill>
                  <a:srgbClr val="8B8B8B"/>
                </a:solidFill>
                <a:latin typeface="Calibri"/>
              </a:rPr>
              <a:t>Masué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Software developer at CERN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725144"/>
            <a:ext cx="880492" cy="854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rme 75"/>
          <p:cNvSpPr/>
          <p:nvPr/>
        </p:nvSpPr>
        <p:spPr>
          <a:xfrm rot="3384664">
            <a:off x="2067491" y="1827619"/>
            <a:ext cx="1536237" cy="1478215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Forme 85"/>
          <p:cNvSpPr/>
          <p:nvPr/>
        </p:nvSpPr>
        <p:spPr>
          <a:xfrm rot="17871714" flipV="1">
            <a:off x="2079486" y="4416692"/>
            <a:ext cx="2026995" cy="1280885"/>
          </a:xfrm>
          <a:prstGeom prst="swooshArrow">
            <a:avLst>
              <a:gd name="adj1" fmla="val 20556"/>
              <a:gd name="adj2" fmla="val 3137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8" name="Picture 2" descr="C:\Users\Samuel\Desktop\BeeCon-2016-03-23\BeeCon\logo_dr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17" y="3734810"/>
            <a:ext cx="1391801" cy="4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Samuel\Google Drive\BeeCon\Notes 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057134"/>
            <a:ext cx="1096367" cy="7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Samuel\Google Drive\BeeCon\Notes 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12" y="4355285"/>
            <a:ext cx="711865" cy="4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C:\Users\Samuel\Google Drive\BeeCon\Notes 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3096">
            <a:off x="187617" y="4904671"/>
            <a:ext cx="864096" cy="57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Samuel\Google Drive\BeeCon\Notes 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4423">
            <a:off x="815546" y="1701355"/>
            <a:ext cx="766941" cy="9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74"/>
          <p:cNvSpPr txBox="1"/>
          <p:nvPr/>
        </p:nvSpPr>
        <p:spPr>
          <a:xfrm rot="19496061">
            <a:off x="1232399" y="251087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5" name="Groupe 33"/>
          <p:cNvGrpSpPr/>
          <p:nvPr/>
        </p:nvGrpSpPr>
        <p:grpSpPr>
          <a:xfrm>
            <a:off x="4415464" y="2801821"/>
            <a:ext cx="811354" cy="1011507"/>
            <a:chOff x="4255107" y="2615650"/>
            <a:chExt cx="1119468" cy="1395629"/>
          </a:xfrm>
        </p:grpSpPr>
        <p:grpSp>
          <p:nvGrpSpPr>
            <p:cNvPr id="26" name="Groupe 34"/>
            <p:cNvGrpSpPr/>
            <p:nvPr/>
          </p:nvGrpSpPr>
          <p:grpSpPr>
            <a:xfrm>
              <a:off x="4758348" y="3170646"/>
              <a:ext cx="616227" cy="616227"/>
              <a:chOff x="2454821" y="178981"/>
              <a:chExt cx="1592756" cy="1592756"/>
            </a:xfrm>
          </p:grpSpPr>
          <p:sp>
            <p:nvSpPr>
              <p:cNvPr id="33" name="Forme 42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27" name="Groupe 35"/>
            <p:cNvGrpSpPr/>
            <p:nvPr/>
          </p:nvGrpSpPr>
          <p:grpSpPr>
            <a:xfrm rot="20341081">
              <a:off x="4255107" y="2615650"/>
              <a:ext cx="789355" cy="789355"/>
              <a:chOff x="2454821" y="178981"/>
              <a:chExt cx="1592756" cy="1592756"/>
            </a:xfrm>
          </p:grpSpPr>
          <p:sp>
            <p:nvSpPr>
              <p:cNvPr id="31" name="Forme 39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28" name="Groupe 36"/>
            <p:cNvGrpSpPr/>
            <p:nvPr/>
          </p:nvGrpSpPr>
          <p:grpSpPr>
            <a:xfrm rot="20067781">
              <a:off x="4504264" y="3616602"/>
              <a:ext cx="394677" cy="394677"/>
              <a:chOff x="2454821" y="178981"/>
              <a:chExt cx="1592756" cy="1592756"/>
            </a:xfrm>
          </p:grpSpPr>
          <p:sp>
            <p:nvSpPr>
              <p:cNvPr id="29" name="Forme 37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>
            <a:off x="6259265" y="998360"/>
            <a:ext cx="1697112" cy="990479"/>
            <a:chOff x="2364757" y="908720"/>
            <a:chExt cx="1894206" cy="1009354"/>
          </a:xfrm>
        </p:grpSpPr>
        <p:sp>
          <p:nvSpPr>
            <p:cNvPr id="3" name="ZoneTexte 2"/>
            <p:cNvSpPr txBox="1"/>
            <p:nvPr/>
          </p:nvSpPr>
          <p:spPr>
            <a:xfrm>
              <a:off x="2379686" y="1056300"/>
              <a:ext cx="1879277" cy="861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Get</a:t>
              </a:r>
              <a:r>
                <a:rPr lang="fr-FR" sz="16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document’s</a:t>
              </a:r>
              <a:r>
                <a:rPr lang="fr-FR" sz="1600" dirty="0">
                  <a:solidFill>
                    <a:schemeClr val="accent6">
                      <a:lumMod val="50000"/>
                    </a:schemeClr>
                  </a:solidFill>
                </a:rPr>
                <a:t> ACL</a:t>
              </a:r>
              <a:endParaRPr lang="fr-FR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fr-FR" dirty="0"/>
            </a:p>
          </p:txBody>
        </p:sp>
        <p:sp>
          <p:nvSpPr>
            <p:cNvPr id="2" name="Ellipse 1"/>
            <p:cNvSpPr/>
            <p:nvPr/>
          </p:nvSpPr>
          <p:spPr>
            <a:xfrm>
              <a:off x="2364757" y="908720"/>
              <a:ext cx="1847203" cy="792088"/>
            </a:xfrm>
            <a:prstGeom prst="ellips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7135244" y="4842094"/>
            <a:ext cx="1775195" cy="1061884"/>
            <a:chOff x="2364757" y="908720"/>
            <a:chExt cx="1894206" cy="907829"/>
          </a:xfrm>
        </p:grpSpPr>
        <p:sp>
          <p:nvSpPr>
            <p:cNvPr id="41" name="ZoneTexte 40"/>
            <p:cNvSpPr txBox="1"/>
            <p:nvPr/>
          </p:nvSpPr>
          <p:spPr>
            <a:xfrm>
              <a:off x="2379686" y="1038709"/>
              <a:ext cx="1879277" cy="7778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>
                  <a:solidFill>
                    <a:schemeClr val="accent6">
                      <a:lumMod val="50000"/>
                    </a:schemeClr>
                  </a:solidFill>
                </a:rPr>
                <a:t>Why can I see this document?</a:t>
              </a:r>
              <a:endParaRPr lang="en-AU" sz="1600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fr-FR" dirty="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364757" y="908720"/>
              <a:ext cx="1847203" cy="792088"/>
            </a:xfrm>
            <a:prstGeom prst="ellips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7409350" y="2882098"/>
            <a:ext cx="1584175" cy="870427"/>
            <a:chOff x="2364757" y="908720"/>
            <a:chExt cx="1891781" cy="911699"/>
          </a:xfrm>
        </p:grpSpPr>
        <p:sp>
          <p:nvSpPr>
            <p:cNvPr id="44" name="ZoneTexte 43"/>
            <p:cNvSpPr txBox="1"/>
            <p:nvPr/>
          </p:nvSpPr>
          <p:spPr>
            <a:xfrm>
              <a:off x="2377261" y="958645"/>
              <a:ext cx="1879277" cy="861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Get</a:t>
              </a:r>
              <a:r>
                <a:rPr lang="fr-FR" sz="16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user’s</a:t>
              </a:r>
              <a:r>
                <a:rPr lang="fr-FR" sz="16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authorities</a:t>
              </a:r>
              <a:endParaRPr lang="fr-FR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fr-FR" sz="1600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364757" y="908720"/>
              <a:ext cx="1847203" cy="792088"/>
            </a:xfrm>
            <a:prstGeom prst="ellips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6" name="Forme 45"/>
          <p:cNvSpPr/>
          <p:nvPr/>
        </p:nvSpPr>
        <p:spPr>
          <a:xfrm rot="7289896" flipV="1">
            <a:off x="5020263" y="1968844"/>
            <a:ext cx="1430889" cy="477005"/>
          </a:xfrm>
          <a:prstGeom prst="swooshArrow">
            <a:avLst>
              <a:gd name="adj1" fmla="val 5986"/>
              <a:gd name="adj2" fmla="val 3137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Forme 47"/>
          <p:cNvSpPr/>
          <p:nvPr/>
        </p:nvSpPr>
        <p:spPr>
          <a:xfrm rot="12402133" flipV="1">
            <a:off x="5446018" y="4227007"/>
            <a:ext cx="1906054" cy="550640"/>
          </a:xfrm>
          <a:prstGeom prst="swooshArrow">
            <a:avLst>
              <a:gd name="adj1" fmla="val 5986"/>
              <a:gd name="adj2" fmla="val 3137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ZoneTexte 11"/>
          <p:cNvSpPr txBox="1"/>
          <p:nvPr/>
        </p:nvSpPr>
        <p:spPr>
          <a:xfrm rot="18809885">
            <a:off x="5058493" y="1813677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document</a:t>
            </a:r>
            <a:endParaRPr lang="fr-FR" sz="1600" dirty="0"/>
          </a:p>
        </p:txBody>
      </p:sp>
      <p:sp>
        <p:nvSpPr>
          <p:cNvPr id="49" name="Forme 48"/>
          <p:cNvSpPr/>
          <p:nvPr/>
        </p:nvSpPr>
        <p:spPr>
          <a:xfrm rot="18104984" flipV="1">
            <a:off x="5155893" y="2061680"/>
            <a:ext cx="1424500" cy="464315"/>
          </a:xfrm>
          <a:prstGeom prst="swooshArrow">
            <a:avLst>
              <a:gd name="adj1" fmla="val 5986"/>
              <a:gd name="adj2" fmla="val 313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ZoneTexte 49"/>
          <p:cNvSpPr txBox="1"/>
          <p:nvPr/>
        </p:nvSpPr>
        <p:spPr>
          <a:xfrm rot="18780295">
            <a:off x="5806567" y="2228086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ACL</a:t>
            </a:r>
            <a:endParaRPr lang="fr-FR" sz="1600" dirty="0"/>
          </a:p>
        </p:txBody>
      </p:sp>
      <p:sp>
        <p:nvSpPr>
          <p:cNvPr id="55" name="Forme 54"/>
          <p:cNvSpPr/>
          <p:nvPr/>
        </p:nvSpPr>
        <p:spPr>
          <a:xfrm rot="20697114" flipV="1">
            <a:off x="5603407" y="3108813"/>
            <a:ext cx="1732348" cy="537334"/>
          </a:xfrm>
          <a:prstGeom prst="swooshArrow">
            <a:avLst>
              <a:gd name="adj1" fmla="val 5986"/>
              <a:gd name="adj2" fmla="val 313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ZoneTexte 55"/>
          <p:cNvSpPr txBox="1"/>
          <p:nvPr/>
        </p:nvSpPr>
        <p:spPr>
          <a:xfrm>
            <a:off x="6121199" y="281271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user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5875134" y="3404469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authorities</a:t>
            </a:r>
            <a:endParaRPr lang="en-AU" sz="1400" dirty="0"/>
          </a:p>
        </p:txBody>
      </p:sp>
      <p:sp>
        <p:nvSpPr>
          <p:cNvPr id="58" name="ZoneTexte 57"/>
          <p:cNvSpPr txBox="1"/>
          <p:nvPr/>
        </p:nvSpPr>
        <p:spPr>
          <a:xfrm rot="2119804">
            <a:off x="6007537" y="4174450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u</a:t>
            </a:r>
            <a:r>
              <a:rPr lang="fr-FR" sz="1600" dirty="0" smtClean="0"/>
              <a:t>ser + doc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 rot="2266228">
            <a:off x="5752260" y="462494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reason</a:t>
            </a:r>
            <a:endParaRPr lang="en-AU" dirty="0"/>
          </a:p>
        </p:txBody>
      </p:sp>
      <p:sp>
        <p:nvSpPr>
          <p:cNvPr id="61" name="ZoneTexte 60"/>
          <p:cNvSpPr txBox="1"/>
          <p:nvPr/>
        </p:nvSpPr>
        <p:spPr>
          <a:xfrm>
            <a:off x="863027" y="5883118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3">
                    <a:lumMod val="75000"/>
                  </a:schemeClr>
                </a:solidFill>
              </a:rPr>
              <a:t>facts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Forme 61"/>
          <p:cNvSpPr/>
          <p:nvPr/>
        </p:nvSpPr>
        <p:spPr>
          <a:xfrm rot="9950980" flipV="1">
            <a:off x="5550716" y="2996421"/>
            <a:ext cx="1665892" cy="447284"/>
          </a:xfrm>
          <a:prstGeom prst="swooshArrow">
            <a:avLst>
              <a:gd name="adj1" fmla="val 5986"/>
              <a:gd name="adj2" fmla="val 3137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Forme 62"/>
          <p:cNvSpPr/>
          <p:nvPr/>
        </p:nvSpPr>
        <p:spPr>
          <a:xfrm rot="1559481" flipV="1">
            <a:off x="5355327" y="4379407"/>
            <a:ext cx="1906054" cy="550640"/>
          </a:xfrm>
          <a:prstGeom prst="swooshArrow">
            <a:avLst>
              <a:gd name="adj1" fmla="val 5986"/>
              <a:gd name="adj2" fmla="val 313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9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rme 75"/>
          <p:cNvSpPr/>
          <p:nvPr/>
        </p:nvSpPr>
        <p:spPr>
          <a:xfrm rot="3384664">
            <a:off x="2067491" y="1827619"/>
            <a:ext cx="1536237" cy="1478215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Forme 85"/>
          <p:cNvSpPr/>
          <p:nvPr/>
        </p:nvSpPr>
        <p:spPr>
          <a:xfrm rot="17871714" flipV="1">
            <a:off x="2079486" y="4416692"/>
            <a:ext cx="2026995" cy="1280885"/>
          </a:xfrm>
          <a:prstGeom prst="swooshArrow">
            <a:avLst>
              <a:gd name="adj1" fmla="val 20556"/>
              <a:gd name="adj2" fmla="val 3137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8" name="Picture 2" descr="C:\Users\Samuel\Desktop\BeeCon-2016-03-23\BeeCon\logo_dr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17" y="3734810"/>
            <a:ext cx="1391801" cy="4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Samuel\Google Drive\BeeCon\Notes 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057134"/>
            <a:ext cx="1096367" cy="7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Samuel\Google Drive\BeeCon\Notes 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12" y="4355285"/>
            <a:ext cx="711865" cy="4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C:\Users\Samuel\Google Drive\BeeCon\Notes 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3096">
            <a:off x="187617" y="4904671"/>
            <a:ext cx="864096" cy="57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Samuel\Google Drive\BeeCon\Notes 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4423">
            <a:off x="815546" y="1701355"/>
            <a:ext cx="766941" cy="9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74"/>
          <p:cNvSpPr txBox="1"/>
          <p:nvPr/>
        </p:nvSpPr>
        <p:spPr>
          <a:xfrm rot="19496061">
            <a:off x="1232399" y="251087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5" name="Groupe 33"/>
          <p:cNvGrpSpPr/>
          <p:nvPr/>
        </p:nvGrpSpPr>
        <p:grpSpPr>
          <a:xfrm>
            <a:off x="4415464" y="2801821"/>
            <a:ext cx="811354" cy="1011507"/>
            <a:chOff x="4255107" y="2615650"/>
            <a:chExt cx="1119468" cy="1395629"/>
          </a:xfrm>
        </p:grpSpPr>
        <p:grpSp>
          <p:nvGrpSpPr>
            <p:cNvPr id="26" name="Groupe 34"/>
            <p:cNvGrpSpPr/>
            <p:nvPr/>
          </p:nvGrpSpPr>
          <p:grpSpPr>
            <a:xfrm>
              <a:off x="4758348" y="3170646"/>
              <a:ext cx="616227" cy="616227"/>
              <a:chOff x="2454821" y="178981"/>
              <a:chExt cx="1592756" cy="1592756"/>
            </a:xfrm>
          </p:grpSpPr>
          <p:sp>
            <p:nvSpPr>
              <p:cNvPr id="33" name="Forme 42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27" name="Groupe 35"/>
            <p:cNvGrpSpPr/>
            <p:nvPr/>
          </p:nvGrpSpPr>
          <p:grpSpPr>
            <a:xfrm rot="20341081">
              <a:off x="4255107" y="2615650"/>
              <a:ext cx="789355" cy="789355"/>
              <a:chOff x="2454821" y="178981"/>
              <a:chExt cx="1592756" cy="1592756"/>
            </a:xfrm>
          </p:grpSpPr>
          <p:sp>
            <p:nvSpPr>
              <p:cNvPr id="31" name="Forme 39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28" name="Groupe 36"/>
            <p:cNvGrpSpPr/>
            <p:nvPr/>
          </p:nvGrpSpPr>
          <p:grpSpPr>
            <a:xfrm rot="20067781">
              <a:off x="4504264" y="3616602"/>
              <a:ext cx="394677" cy="394677"/>
              <a:chOff x="2454821" y="178981"/>
              <a:chExt cx="1592756" cy="1592756"/>
            </a:xfrm>
          </p:grpSpPr>
          <p:sp>
            <p:nvSpPr>
              <p:cNvPr id="29" name="Forme 37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>
            <a:off x="6259265" y="998360"/>
            <a:ext cx="1697112" cy="990479"/>
            <a:chOff x="2364757" y="908720"/>
            <a:chExt cx="1894206" cy="1009354"/>
          </a:xfrm>
        </p:grpSpPr>
        <p:sp>
          <p:nvSpPr>
            <p:cNvPr id="3" name="ZoneTexte 2"/>
            <p:cNvSpPr txBox="1"/>
            <p:nvPr/>
          </p:nvSpPr>
          <p:spPr>
            <a:xfrm>
              <a:off x="2379686" y="1056300"/>
              <a:ext cx="1879277" cy="861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Get</a:t>
              </a:r>
              <a:r>
                <a:rPr lang="fr-FR" sz="16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document’s</a:t>
              </a:r>
              <a:r>
                <a:rPr lang="fr-FR" sz="1600" dirty="0">
                  <a:solidFill>
                    <a:schemeClr val="accent6">
                      <a:lumMod val="50000"/>
                    </a:schemeClr>
                  </a:solidFill>
                </a:rPr>
                <a:t> ACL</a:t>
              </a:r>
              <a:endParaRPr lang="fr-FR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fr-FR" dirty="0"/>
            </a:p>
          </p:txBody>
        </p:sp>
        <p:sp>
          <p:nvSpPr>
            <p:cNvPr id="2" name="Ellipse 1"/>
            <p:cNvSpPr/>
            <p:nvPr/>
          </p:nvSpPr>
          <p:spPr>
            <a:xfrm>
              <a:off x="2364757" y="908720"/>
              <a:ext cx="1847203" cy="792088"/>
            </a:xfrm>
            <a:prstGeom prst="ellips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7135244" y="4842094"/>
            <a:ext cx="1775195" cy="1061884"/>
            <a:chOff x="2364757" y="908720"/>
            <a:chExt cx="1894206" cy="907829"/>
          </a:xfrm>
        </p:grpSpPr>
        <p:sp>
          <p:nvSpPr>
            <p:cNvPr id="41" name="ZoneTexte 40"/>
            <p:cNvSpPr txBox="1"/>
            <p:nvPr/>
          </p:nvSpPr>
          <p:spPr>
            <a:xfrm>
              <a:off x="2379686" y="1038709"/>
              <a:ext cx="1879277" cy="7778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>
                  <a:solidFill>
                    <a:schemeClr val="accent6">
                      <a:lumMod val="50000"/>
                    </a:schemeClr>
                  </a:solidFill>
                </a:rPr>
                <a:t>Why can I see this document?</a:t>
              </a:r>
              <a:endParaRPr lang="en-AU" sz="1600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fr-FR" dirty="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364757" y="908720"/>
              <a:ext cx="1847203" cy="792088"/>
            </a:xfrm>
            <a:prstGeom prst="ellips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7409350" y="2882098"/>
            <a:ext cx="1584175" cy="870427"/>
            <a:chOff x="2364757" y="908720"/>
            <a:chExt cx="1891781" cy="911699"/>
          </a:xfrm>
        </p:grpSpPr>
        <p:sp>
          <p:nvSpPr>
            <p:cNvPr id="44" name="ZoneTexte 43"/>
            <p:cNvSpPr txBox="1"/>
            <p:nvPr/>
          </p:nvSpPr>
          <p:spPr>
            <a:xfrm>
              <a:off x="2377261" y="958645"/>
              <a:ext cx="1879277" cy="861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Get</a:t>
              </a:r>
              <a:r>
                <a:rPr lang="fr-FR" sz="16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user’s</a:t>
              </a:r>
              <a:r>
                <a:rPr lang="fr-FR" sz="16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accent6">
                      <a:lumMod val="50000"/>
                    </a:schemeClr>
                  </a:solidFill>
                </a:rPr>
                <a:t>authorities</a:t>
              </a:r>
              <a:endParaRPr lang="fr-FR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fr-FR" sz="1600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364757" y="908720"/>
              <a:ext cx="1847203" cy="792088"/>
            </a:xfrm>
            <a:prstGeom prst="ellips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6" name="Forme 45"/>
          <p:cNvSpPr/>
          <p:nvPr/>
        </p:nvSpPr>
        <p:spPr>
          <a:xfrm rot="7289896" flipV="1">
            <a:off x="5020263" y="1968844"/>
            <a:ext cx="1430889" cy="477005"/>
          </a:xfrm>
          <a:prstGeom prst="swooshArrow">
            <a:avLst>
              <a:gd name="adj1" fmla="val 5986"/>
              <a:gd name="adj2" fmla="val 3137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Forme 47"/>
          <p:cNvSpPr/>
          <p:nvPr/>
        </p:nvSpPr>
        <p:spPr>
          <a:xfrm rot="12402133" flipV="1">
            <a:off x="5446018" y="4227007"/>
            <a:ext cx="1906054" cy="550640"/>
          </a:xfrm>
          <a:prstGeom prst="swooshArrow">
            <a:avLst>
              <a:gd name="adj1" fmla="val 5986"/>
              <a:gd name="adj2" fmla="val 3137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ZoneTexte 11"/>
          <p:cNvSpPr txBox="1"/>
          <p:nvPr/>
        </p:nvSpPr>
        <p:spPr>
          <a:xfrm rot="18809885">
            <a:off x="5058493" y="1813677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document</a:t>
            </a:r>
            <a:endParaRPr lang="fr-FR" sz="1600" dirty="0"/>
          </a:p>
        </p:txBody>
      </p:sp>
      <p:sp>
        <p:nvSpPr>
          <p:cNvPr id="49" name="Forme 48"/>
          <p:cNvSpPr/>
          <p:nvPr/>
        </p:nvSpPr>
        <p:spPr>
          <a:xfrm rot="18104984" flipV="1">
            <a:off x="5155893" y="2061680"/>
            <a:ext cx="1424500" cy="464315"/>
          </a:xfrm>
          <a:prstGeom prst="swooshArrow">
            <a:avLst>
              <a:gd name="adj1" fmla="val 5986"/>
              <a:gd name="adj2" fmla="val 313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ZoneTexte 49"/>
          <p:cNvSpPr txBox="1"/>
          <p:nvPr/>
        </p:nvSpPr>
        <p:spPr>
          <a:xfrm rot="18780295">
            <a:off x="5806567" y="2228086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ACL</a:t>
            </a:r>
            <a:endParaRPr lang="fr-FR" sz="1600" dirty="0"/>
          </a:p>
        </p:txBody>
      </p:sp>
      <p:sp>
        <p:nvSpPr>
          <p:cNvPr id="55" name="Forme 54"/>
          <p:cNvSpPr/>
          <p:nvPr/>
        </p:nvSpPr>
        <p:spPr>
          <a:xfrm rot="20697114" flipV="1">
            <a:off x="5603407" y="3108813"/>
            <a:ext cx="1732348" cy="537334"/>
          </a:xfrm>
          <a:prstGeom prst="swooshArrow">
            <a:avLst>
              <a:gd name="adj1" fmla="val 5986"/>
              <a:gd name="adj2" fmla="val 313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ZoneTexte 55"/>
          <p:cNvSpPr txBox="1"/>
          <p:nvPr/>
        </p:nvSpPr>
        <p:spPr>
          <a:xfrm>
            <a:off x="6121199" y="281271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user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5875134" y="3404469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authorities</a:t>
            </a:r>
            <a:endParaRPr lang="en-AU" sz="1400" dirty="0"/>
          </a:p>
        </p:txBody>
      </p:sp>
      <p:sp>
        <p:nvSpPr>
          <p:cNvPr id="58" name="ZoneTexte 57"/>
          <p:cNvSpPr txBox="1"/>
          <p:nvPr/>
        </p:nvSpPr>
        <p:spPr>
          <a:xfrm rot="2119804">
            <a:off x="6007537" y="4174450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u</a:t>
            </a:r>
            <a:r>
              <a:rPr lang="fr-FR" sz="1600" dirty="0" smtClean="0"/>
              <a:t>ser + doc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 rot="2266228">
            <a:off x="5752260" y="462494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reason</a:t>
            </a:r>
            <a:endParaRPr lang="en-AU" dirty="0"/>
          </a:p>
        </p:txBody>
      </p:sp>
      <p:sp>
        <p:nvSpPr>
          <p:cNvPr id="61" name="ZoneTexte 60"/>
          <p:cNvSpPr txBox="1"/>
          <p:nvPr/>
        </p:nvSpPr>
        <p:spPr>
          <a:xfrm>
            <a:off x="863027" y="5883118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3">
                    <a:lumMod val="75000"/>
                  </a:schemeClr>
                </a:solidFill>
              </a:rPr>
              <a:t>facts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Forme 61"/>
          <p:cNvSpPr/>
          <p:nvPr/>
        </p:nvSpPr>
        <p:spPr>
          <a:xfrm rot="9950980" flipV="1">
            <a:off x="5550716" y="2996421"/>
            <a:ext cx="1665892" cy="447284"/>
          </a:xfrm>
          <a:prstGeom prst="swooshArrow">
            <a:avLst>
              <a:gd name="adj1" fmla="val 5986"/>
              <a:gd name="adj2" fmla="val 3137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Forme 62"/>
          <p:cNvSpPr/>
          <p:nvPr/>
        </p:nvSpPr>
        <p:spPr>
          <a:xfrm rot="1559481" flipV="1">
            <a:off x="5355327" y="4379407"/>
            <a:ext cx="1906054" cy="550640"/>
          </a:xfrm>
          <a:prstGeom prst="swooshArrow">
            <a:avLst>
              <a:gd name="adj1" fmla="val 5986"/>
              <a:gd name="adj2" fmla="val 313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CustomShape 3"/>
          <p:cNvSpPr/>
          <p:nvPr/>
        </p:nvSpPr>
        <p:spPr>
          <a:xfrm>
            <a:off x="28080" y="6597720"/>
            <a:ext cx="238320" cy="23832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2539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2474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table (Drools facts)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243" y="1772816"/>
            <a:ext cx="7556189" cy="7200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904243" y="2492896"/>
            <a:ext cx="7556189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4243" y="3212976"/>
            <a:ext cx="7556189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04243" y="3933056"/>
            <a:ext cx="7556189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2699792" y="1844824"/>
            <a:ext cx="0" cy="2808312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139952" y="1844824"/>
            <a:ext cx="0" cy="2808312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9592" y="1936213"/>
            <a:ext cx="888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err="1">
                <a:solidFill>
                  <a:schemeClr val="bg1"/>
                </a:solidFill>
              </a:rPr>
              <a:t>who</a:t>
            </a:r>
            <a:r>
              <a:rPr lang="fr-CH" b="1" dirty="0">
                <a:solidFill>
                  <a:schemeClr val="bg1"/>
                </a:solidFill>
              </a:rPr>
              <a:t>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115" y="1936213"/>
            <a:ext cx="960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err="1">
                <a:solidFill>
                  <a:schemeClr val="bg1"/>
                </a:solidFill>
              </a:rPr>
              <a:t>what</a:t>
            </a:r>
            <a:r>
              <a:rPr lang="fr-CH" b="1" dirty="0">
                <a:solidFill>
                  <a:schemeClr val="bg1"/>
                </a:solidFill>
              </a:rPr>
              <a:t>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0463" y="1932254"/>
            <a:ext cx="143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>
                <a:solidFill>
                  <a:schemeClr val="bg1"/>
                </a:solidFill>
              </a:rPr>
              <a:t>of </a:t>
            </a:r>
            <a:r>
              <a:rPr lang="fr-CH" b="1" dirty="0" err="1">
                <a:solidFill>
                  <a:schemeClr val="bg1"/>
                </a:solidFill>
              </a:rPr>
              <a:t>whom</a:t>
            </a:r>
            <a:r>
              <a:rPr lang="fr-CH" b="1" dirty="0">
                <a:solidFill>
                  <a:schemeClr val="bg1"/>
                </a:solidFill>
              </a:rPr>
              <a:t>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9218" y="1948409"/>
            <a:ext cx="15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smtClean="0">
                <a:solidFill>
                  <a:schemeClr val="bg1"/>
                </a:solidFill>
              </a:rPr>
              <a:t>permission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4243" y="266827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>
                <a:ln>
                  <a:solidFill>
                    <a:schemeClr val="bg1"/>
                  </a:solidFill>
                </a:ln>
              </a:rPr>
              <a:t>g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roup(HR)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243" y="410843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alf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(</a:t>
            </a:r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creator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6429198" y="1844824"/>
            <a:ext cx="0" cy="2808312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38286" y="2668270"/>
            <a:ext cx="72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read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43313" y="3388350"/>
            <a:ext cx="72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read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49258" y="4081465"/>
            <a:ext cx="91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delete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0390" y="338835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>
                <a:ln>
                  <a:solidFill>
                    <a:schemeClr val="bg1"/>
                  </a:solidFill>
                </a:ln>
              </a:rPr>
              <a:t>r</a:t>
            </a:r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ole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(</a:t>
            </a:r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supervisor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397965" y="3387907"/>
            <a:ext cx="14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supervisee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897174" y="2688075"/>
            <a:ext cx="46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>
                <a:ln>
                  <a:solidFill>
                    <a:schemeClr val="bg1"/>
                  </a:solidFill>
                </a:ln>
              </a:rPr>
              <a:t>all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00775" y="33883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contract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8321" y="4087452"/>
            <a:ext cx="1047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>
                <a:ln>
                  <a:solidFill>
                    <a:schemeClr val="bg1"/>
                  </a:solidFill>
                </a:ln>
              </a:rPr>
              <a:t>ID </a:t>
            </a:r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card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59943" y="2688075"/>
            <a:ext cx="570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>
                <a:ln>
                  <a:solidFill>
                    <a:schemeClr val="bg1"/>
                  </a:solidFill>
                </a:ln>
              </a:rPr>
              <a:t>CV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25642" y="4091187"/>
            <a:ext cx="46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>
                <a:ln>
                  <a:solidFill>
                    <a:schemeClr val="bg1"/>
                  </a:solidFill>
                </a:ln>
              </a:rPr>
              <a:t>all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2474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table (Drools facts)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243" y="1772816"/>
            <a:ext cx="7556189" cy="7200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904243" y="2492896"/>
            <a:ext cx="7556189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4243" y="3212976"/>
            <a:ext cx="7556189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04243" y="3933056"/>
            <a:ext cx="7556189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2699792" y="1844824"/>
            <a:ext cx="0" cy="2808312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139952" y="1844824"/>
            <a:ext cx="0" cy="2808312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9592" y="1936213"/>
            <a:ext cx="888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err="1">
                <a:solidFill>
                  <a:schemeClr val="bg1"/>
                </a:solidFill>
              </a:rPr>
              <a:t>who</a:t>
            </a:r>
            <a:r>
              <a:rPr lang="fr-CH" b="1" dirty="0">
                <a:solidFill>
                  <a:schemeClr val="bg1"/>
                </a:solidFill>
              </a:rPr>
              <a:t>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115" y="1936213"/>
            <a:ext cx="960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err="1">
                <a:solidFill>
                  <a:schemeClr val="bg1"/>
                </a:solidFill>
              </a:rPr>
              <a:t>what</a:t>
            </a:r>
            <a:r>
              <a:rPr lang="fr-CH" b="1" dirty="0">
                <a:solidFill>
                  <a:schemeClr val="bg1"/>
                </a:solidFill>
              </a:rPr>
              <a:t>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0463" y="1932254"/>
            <a:ext cx="143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>
                <a:solidFill>
                  <a:schemeClr val="bg1"/>
                </a:solidFill>
              </a:rPr>
              <a:t>of </a:t>
            </a:r>
            <a:r>
              <a:rPr lang="fr-CH" b="1" dirty="0" err="1">
                <a:solidFill>
                  <a:schemeClr val="bg1"/>
                </a:solidFill>
              </a:rPr>
              <a:t>whom</a:t>
            </a:r>
            <a:r>
              <a:rPr lang="fr-CH" b="1" dirty="0">
                <a:solidFill>
                  <a:schemeClr val="bg1"/>
                </a:solidFill>
              </a:rPr>
              <a:t>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9218" y="1948409"/>
            <a:ext cx="15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smtClean="0">
                <a:solidFill>
                  <a:schemeClr val="bg1"/>
                </a:solidFill>
              </a:rPr>
              <a:t>permission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4243" y="266827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>
                <a:ln>
                  <a:solidFill>
                    <a:schemeClr val="bg1"/>
                  </a:solidFill>
                </a:ln>
              </a:rPr>
              <a:t>g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roup(HR)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243" y="410843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alf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(</a:t>
            </a:r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creator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6429198" y="1844824"/>
            <a:ext cx="0" cy="2808312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38286" y="2668270"/>
            <a:ext cx="72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read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43313" y="3388350"/>
            <a:ext cx="72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read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49258" y="4081465"/>
            <a:ext cx="91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delete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0390" y="338835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>
                <a:ln>
                  <a:solidFill>
                    <a:schemeClr val="bg1"/>
                  </a:solidFill>
                </a:ln>
              </a:rPr>
              <a:t>r</a:t>
            </a:r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ole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(</a:t>
            </a:r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supervisor</a:t>
            </a:r>
            <a:r>
              <a:rPr lang="fr-CH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397965" y="3387907"/>
            <a:ext cx="14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supervisee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897174" y="2688075"/>
            <a:ext cx="46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>
                <a:ln>
                  <a:solidFill>
                    <a:schemeClr val="bg1"/>
                  </a:solidFill>
                </a:ln>
              </a:rPr>
              <a:t>all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00775" y="33883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contract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8321" y="4087452"/>
            <a:ext cx="1047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>
                <a:ln>
                  <a:solidFill>
                    <a:schemeClr val="bg1"/>
                  </a:solidFill>
                </a:ln>
              </a:rPr>
              <a:t>ID </a:t>
            </a:r>
            <a:r>
              <a:rPr lang="fr-CH" dirty="0" err="1" smtClean="0">
                <a:ln>
                  <a:solidFill>
                    <a:schemeClr val="bg1"/>
                  </a:solidFill>
                </a:ln>
              </a:rPr>
              <a:t>card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59943" y="2688075"/>
            <a:ext cx="570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>
                <a:ln>
                  <a:solidFill>
                    <a:schemeClr val="bg1"/>
                  </a:solidFill>
                </a:ln>
              </a:rPr>
              <a:t>CV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25642" y="4091187"/>
            <a:ext cx="46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>
                <a:ln>
                  <a:solidFill>
                    <a:schemeClr val="bg1"/>
                  </a:solidFill>
                </a:ln>
              </a:rPr>
              <a:t>all</a:t>
            </a:r>
            <a:endParaRPr lang="en-GB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28080" y="6597720"/>
            <a:ext cx="238320" cy="23832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3939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376725" y="48820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90688" y="488208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access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16703" y="488208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</a:t>
            </a:r>
            <a:r>
              <a:rPr lang="fr-FR" dirty="0" smtClean="0"/>
              <a:t>pdate</a:t>
            </a:r>
            <a:endParaRPr lang="fr-FR" dirty="0"/>
          </a:p>
        </p:txBody>
      </p:sp>
      <p:pic>
        <p:nvPicPr>
          <p:cNvPr id="3074" name="Picture 2" descr="C:\Users\Samuel\Google Drive\BeeCon\Notes 7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2" y="908719"/>
            <a:ext cx="1257870" cy="131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amuel\Google Drive\BeeCon\Notes 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40" y="3381470"/>
            <a:ext cx="1357312" cy="14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amuel\Google Drive\BeeCon\Notes 13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08" y="3581746"/>
            <a:ext cx="1024508" cy="10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941899" y="994392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Alfresco</a:t>
            </a:r>
            <a:endParaRPr lang="fr-F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5" y="4111929"/>
            <a:ext cx="588951" cy="4809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87" y="3524402"/>
            <a:ext cx="745575" cy="5875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70" y="3524402"/>
            <a:ext cx="999058" cy="1142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C:\Users\Samuel\Desktop\BeeCon-2016-03-23\BeeCon\logo_dr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78" y="4056874"/>
            <a:ext cx="1165426" cy="36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e 11"/>
          <p:cNvGrpSpPr/>
          <p:nvPr/>
        </p:nvGrpSpPr>
        <p:grpSpPr>
          <a:xfrm>
            <a:off x="3451853" y="3801916"/>
            <a:ext cx="724729" cy="903512"/>
            <a:chOff x="4255107" y="2615650"/>
            <a:chExt cx="1119468" cy="1395629"/>
          </a:xfrm>
        </p:grpSpPr>
        <p:grpSp>
          <p:nvGrpSpPr>
            <p:cNvPr id="54" name="Groupe 29"/>
            <p:cNvGrpSpPr/>
            <p:nvPr/>
          </p:nvGrpSpPr>
          <p:grpSpPr>
            <a:xfrm>
              <a:off x="4758348" y="3170646"/>
              <a:ext cx="616227" cy="616227"/>
              <a:chOff x="2454821" y="178981"/>
              <a:chExt cx="1592756" cy="1592756"/>
            </a:xfrm>
          </p:grpSpPr>
          <p:sp>
            <p:nvSpPr>
              <p:cNvPr id="62" name="Forme 30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3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55" name="Groupe 32"/>
            <p:cNvGrpSpPr/>
            <p:nvPr/>
          </p:nvGrpSpPr>
          <p:grpSpPr>
            <a:xfrm rot="20341081">
              <a:off x="4255107" y="2615650"/>
              <a:ext cx="789355" cy="789355"/>
              <a:chOff x="2454821" y="178981"/>
              <a:chExt cx="1592756" cy="1592756"/>
            </a:xfrm>
          </p:grpSpPr>
          <p:sp>
            <p:nvSpPr>
              <p:cNvPr id="60" name="Forme 33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57" name="Groupe 35"/>
            <p:cNvGrpSpPr/>
            <p:nvPr/>
          </p:nvGrpSpPr>
          <p:grpSpPr>
            <a:xfrm rot="20067781">
              <a:off x="4504264" y="3616602"/>
              <a:ext cx="394677" cy="394677"/>
              <a:chOff x="2454821" y="178981"/>
              <a:chExt cx="1592756" cy="1592756"/>
            </a:xfrm>
          </p:grpSpPr>
          <p:sp>
            <p:nvSpPr>
              <p:cNvPr id="58" name="Forme 36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</p:grpSp>
      <p:grpSp>
        <p:nvGrpSpPr>
          <p:cNvPr id="27" name="Groupe 26"/>
          <p:cNvGrpSpPr/>
          <p:nvPr/>
        </p:nvGrpSpPr>
        <p:grpSpPr>
          <a:xfrm>
            <a:off x="6890664" y="3716313"/>
            <a:ext cx="1237912" cy="1073674"/>
            <a:chOff x="1541105" y="1412776"/>
            <a:chExt cx="1702800" cy="1476884"/>
          </a:xfrm>
        </p:grpSpPr>
        <p:sp>
          <p:nvSpPr>
            <p:cNvPr id="28" name="Hexagone 27"/>
            <p:cNvSpPr/>
            <p:nvPr/>
          </p:nvSpPr>
          <p:spPr>
            <a:xfrm>
              <a:off x="1541105" y="1412776"/>
              <a:ext cx="1702800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Hexagone 10"/>
            <p:cNvSpPr/>
            <p:nvPr/>
          </p:nvSpPr>
          <p:spPr>
            <a:xfrm>
              <a:off x="1719040" y="1641961"/>
              <a:ext cx="1346929" cy="10185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>
                  <a:solidFill>
                    <a:schemeClr val="accent5">
                      <a:lumMod val="50000"/>
                    </a:schemeClr>
                  </a:solidFill>
                </a:rPr>
                <a:t>p</a:t>
              </a:r>
              <a:r>
                <a:rPr lang="fr-FR" sz="1400" dirty="0" smtClean="0">
                  <a:solidFill>
                    <a:schemeClr val="accent5">
                      <a:lumMod val="50000"/>
                    </a:schemeClr>
                  </a:solidFill>
                </a:rPr>
                <a:t>ermission service</a:t>
              </a:r>
              <a:endParaRPr lang="fr-FR" sz="1400" kern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779912" y="1258279"/>
            <a:ext cx="1510314" cy="1312345"/>
            <a:chOff x="1464259" y="887951"/>
            <a:chExt cx="1712976" cy="1476884"/>
          </a:xfrm>
        </p:grpSpPr>
        <p:sp>
          <p:nvSpPr>
            <p:cNvPr id="33" name="Hexagone 32"/>
            <p:cNvSpPr/>
            <p:nvPr/>
          </p:nvSpPr>
          <p:spPr>
            <a:xfrm>
              <a:off x="1464259" y="887951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Hexagone 10"/>
            <p:cNvSpPr/>
            <p:nvPr/>
          </p:nvSpPr>
          <p:spPr>
            <a:xfrm>
              <a:off x="1730079" y="1127370"/>
              <a:ext cx="1181332" cy="101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 smtClean="0">
                  <a:solidFill>
                    <a:schemeClr val="accent6">
                      <a:lumMod val="50000"/>
                    </a:schemeClr>
                  </a:solidFill>
                </a:rPr>
                <a:t>one single behaviour</a:t>
              </a:r>
              <a:endParaRPr lang="en-GB" sz="2100" kern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ZoneTexte 37"/>
          <p:cNvSpPr txBox="1"/>
          <p:nvPr/>
        </p:nvSpPr>
        <p:spPr>
          <a:xfrm>
            <a:off x="6590938" y="4781825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set permission</a:t>
            </a:r>
            <a:endParaRPr lang="fr-FR" sz="2000" dirty="0"/>
          </a:p>
        </p:txBody>
      </p:sp>
      <p:pic>
        <p:nvPicPr>
          <p:cNvPr id="42" name="Picture 2" descr="C:\Users\Samuel\Google Drive\BeeCon\Notes 2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1463118" cy="7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251520" y="118121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creation</a:t>
            </a:r>
          </a:p>
        </p:txBody>
      </p:sp>
      <p:sp>
        <p:nvSpPr>
          <p:cNvPr id="36" name="Left Brace 45"/>
          <p:cNvSpPr/>
          <p:nvPr/>
        </p:nvSpPr>
        <p:spPr>
          <a:xfrm rot="5400000">
            <a:off x="4373069" y="-701550"/>
            <a:ext cx="324000" cy="7442321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7"/>
          <p:cNvSpPr txBox="1"/>
          <p:nvPr/>
        </p:nvSpPr>
        <p:spPr>
          <a:xfrm>
            <a:off x="3019343" y="4820761"/>
            <a:ext cx="294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enerate document ACL</a:t>
            </a:r>
            <a:endParaRPr lang="en-US" sz="2000" dirty="0"/>
          </a:p>
        </p:txBody>
      </p:sp>
      <p:sp>
        <p:nvSpPr>
          <p:cNvPr id="44" name="Chevron 43"/>
          <p:cNvSpPr/>
          <p:nvPr/>
        </p:nvSpPr>
        <p:spPr>
          <a:xfrm>
            <a:off x="2419201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Chevron 44"/>
          <p:cNvSpPr/>
          <p:nvPr/>
        </p:nvSpPr>
        <p:spPr>
          <a:xfrm>
            <a:off x="2555776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8" name="Groupe 26"/>
          <p:cNvGrpSpPr/>
          <p:nvPr/>
        </p:nvGrpSpPr>
        <p:grpSpPr>
          <a:xfrm>
            <a:off x="688693" y="3751354"/>
            <a:ext cx="1237912" cy="1073674"/>
            <a:chOff x="1541105" y="1412776"/>
            <a:chExt cx="1702800" cy="1476884"/>
          </a:xfrm>
        </p:grpSpPr>
        <p:sp>
          <p:nvSpPr>
            <p:cNvPr id="49" name="Hexagone 27"/>
            <p:cNvSpPr/>
            <p:nvPr/>
          </p:nvSpPr>
          <p:spPr>
            <a:xfrm>
              <a:off x="1541105" y="1412776"/>
              <a:ext cx="1702800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2D050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Hexagone 10"/>
            <p:cNvSpPr/>
            <p:nvPr/>
          </p:nvSpPr>
          <p:spPr>
            <a:xfrm>
              <a:off x="1719040" y="1641961"/>
              <a:ext cx="1346929" cy="10185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node service</a:t>
              </a:r>
              <a:endParaRPr lang="en-US" sz="1400" kern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ZoneTexte 37"/>
          <p:cNvSpPr txBox="1"/>
          <p:nvPr/>
        </p:nvSpPr>
        <p:spPr>
          <a:xfrm>
            <a:off x="107504" y="4810148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get node properties</a:t>
            </a:r>
            <a:endParaRPr lang="en-US" sz="2000" dirty="0"/>
          </a:p>
        </p:txBody>
      </p:sp>
      <p:sp>
        <p:nvSpPr>
          <p:cNvPr id="56" name="Chevron 55"/>
          <p:cNvSpPr/>
          <p:nvPr/>
        </p:nvSpPr>
        <p:spPr>
          <a:xfrm>
            <a:off x="5970490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Chevron 63"/>
          <p:cNvSpPr/>
          <p:nvPr/>
        </p:nvSpPr>
        <p:spPr>
          <a:xfrm>
            <a:off x="6107065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C:\Users\Samuel\Desktop\BeeCon-2016-03-23\BeeCon\logo_dr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78" y="4056874"/>
            <a:ext cx="1165426" cy="36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e 11"/>
          <p:cNvGrpSpPr/>
          <p:nvPr/>
        </p:nvGrpSpPr>
        <p:grpSpPr>
          <a:xfrm>
            <a:off x="3451853" y="3801916"/>
            <a:ext cx="724729" cy="903512"/>
            <a:chOff x="4255107" y="2615650"/>
            <a:chExt cx="1119468" cy="1395629"/>
          </a:xfrm>
        </p:grpSpPr>
        <p:grpSp>
          <p:nvGrpSpPr>
            <p:cNvPr id="54" name="Groupe 29"/>
            <p:cNvGrpSpPr/>
            <p:nvPr/>
          </p:nvGrpSpPr>
          <p:grpSpPr>
            <a:xfrm>
              <a:off x="4758348" y="3170646"/>
              <a:ext cx="616227" cy="616227"/>
              <a:chOff x="2454821" y="178981"/>
              <a:chExt cx="1592756" cy="1592756"/>
            </a:xfrm>
          </p:grpSpPr>
          <p:sp>
            <p:nvSpPr>
              <p:cNvPr id="62" name="Forme 30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3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55" name="Groupe 32"/>
            <p:cNvGrpSpPr/>
            <p:nvPr/>
          </p:nvGrpSpPr>
          <p:grpSpPr>
            <a:xfrm rot="20341081">
              <a:off x="4255107" y="2615650"/>
              <a:ext cx="789355" cy="789355"/>
              <a:chOff x="2454821" y="178981"/>
              <a:chExt cx="1592756" cy="1592756"/>
            </a:xfrm>
          </p:grpSpPr>
          <p:sp>
            <p:nvSpPr>
              <p:cNvPr id="60" name="Forme 33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57" name="Groupe 35"/>
            <p:cNvGrpSpPr/>
            <p:nvPr/>
          </p:nvGrpSpPr>
          <p:grpSpPr>
            <a:xfrm rot="20067781">
              <a:off x="4504264" y="3616602"/>
              <a:ext cx="394677" cy="394677"/>
              <a:chOff x="2454821" y="178981"/>
              <a:chExt cx="1592756" cy="1592756"/>
            </a:xfrm>
          </p:grpSpPr>
          <p:sp>
            <p:nvSpPr>
              <p:cNvPr id="58" name="Forme 36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</p:grpSp>
      <p:grpSp>
        <p:nvGrpSpPr>
          <p:cNvPr id="27" name="Groupe 26"/>
          <p:cNvGrpSpPr/>
          <p:nvPr/>
        </p:nvGrpSpPr>
        <p:grpSpPr>
          <a:xfrm>
            <a:off x="6890664" y="3716313"/>
            <a:ext cx="1237912" cy="1073674"/>
            <a:chOff x="1541105" y="1412776"/>
            <a:chExt cx="1702800" cy="1476884"/>
          </a:xfrm>
        </p:grpSpPr>
        <p:sp>
          <p:nvSpPr>
            <p:cNvPr id="28" name="Hexagone 27"/>
            <p:cNvSpPr/>
            <p:nvPr/>
          </p:nvSpPr>
          <p:spPr>
            <a:xfrm>
              <a:off x="1541105" y="1412776"/>
              <a:ext cx="1702800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Hexagone 10"/>
            <p:cNvSpPr/>
            <p:nvPr/>
          </p:nvSpPr>
          <p:spPr>
            <a:xfrm>
              <a:off x="1719040" y="1641961"/>
              <a:ext cx="1346929" cy="10185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>
                  <a:solidFill>
                    <a:schemeClr val="accent5">
                      <a:lumMod val="50000"/>
                    </a:schemeClr>
                  </a:solidFill>
                </a:rPr>
                <a:t>p</a:t>
              </a:r>
              <a:r>
                <a:rPr lang="fr-FR" sz="1400" dirty="0" smtClean="0">
                  <a:solidFill>
                    <a:schemeClr val="accent5">
                      <a:lumMod val="50000"/>
                    </a:schemeClr>
                  </a:solidFill>
                </a:rPr>
                <a:t>ermission service</a:t>
              </a:r>
              <a:endParaRPr lang="fr-FR" sz="1400" kern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779912" y="1258279"/>
            <a:ext cx="1510314" cy="1312345"/>
            <a:chOff x="1464259" y="887951"/>
            <a:chExt cx="1712976" cy="1476884"/>
          </a:xfrm>
        </p:grpSpPr>
        <p:sp>
          <p:nvSpPr>
            <p:cNvPr id="33" name="Hexagone 32"/>
            <p:cNvSpPr/>
            <p:nvPr/>
          </p:nvSpPr>
          <p:spPr>
            <a:xfrm>
              <a:off x="1464259" y="887951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Hexagone 10"/>
            <p:cNvSpPr/>
            <p:nvPr/>
          </p:nvSpPr>
          <p:spPr>
            <a:xfrm>
              <a:off x="1730079" y="1127370"/>
              <a:ext cx="1181332" cy="101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 smtClean="0">
                  <a:solidFill>
                    <a:schemeClr val="accent6">
                      <a:lumMod val="50000"/>
                    </a:schemeClr>
                  </a:solidFill>
                </a:rPr>
                <a:t>one single behaviour</a:t>
              </a:r>
              <a:endParaRPr lang="en-GB" sz="2100" kern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ZoneTexte 37"/>
          <p:cNvSpPr txBox="1"/>
          <p:nvPr/>
        </p:nvSpPr>
        <p:spPr>
          <a:xfrm>
            <a:off x="6590938" y="4781825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set permission</a:t>
            </a:r>
            <a:endParaRPr lang="fr-FR" sz="2000" dirty="0"/>
          </a:p>
        </p:txBody>
      </p:sp>
      <p:pic>
        <p:nvPicPr>
          <p:cNvPr id="42" name="Picture 2" descr="C:\Users\Samuel\Google Drive\BeeCon\Notes 2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1463118" cy="7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251520" y="118121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creation</a:t>
            </a:r>
          </a:p>
        </p:txBody>
      </p:sp>
      <p:sp>
        <p:nvSpPr>
          <p:cNvPr id="36" name="Left Brace 45"/>
          <p:cNvSpPr/>
          <p:nvPr/>
        </p:nvSpPr>
        <p:spPr>
          <a:xfrm rot="5400000">
            <a:off x="4373069" y="-701550"/>
            <a:ext cx="324000" cy="7442321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7"/>
          <p:cNvSpPr txBox="1"/>
          <p:nvPr/>
        </p:nvSpPr>
        <p:spPr>
          <a:xfrm>
            <a:off x="3019343" y="4820761"/>
            <a:ext cx="294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enerate document ACL</a:t>
            </a:r>
            <a:endParaRPr lang="en-US" sz="2000" dirty="0"/>
          </a:p>
        </p:txBody>
      </p:sp>
      <p:sp>
        <p:nvSpPr>
          <p:cNvPr id="44" name="Chevron 43"/>
          <p:cNvSpPr/>
          <p:nvPr/>
        </p:nvSpPr>
        <p:spPr>
          <a:xfrm>
            <a:off x="2419201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Chevron 44"/>
          <p:cNvSpPr/>
          <p:nvPr/>
        </p:nvSpPr>
        <p:spPr>
          <a:xfrm>
            <a:off x="2555776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8" name="Groupe 26"/>
          <p:cNvGrpSpPr/>
          <p:nvPr/>
        </p:nvGrpSpPr>
        <p:grpSpPr>
          <a:xfrm>
            <a:off x="688693" y="3751354"/>
            <a:ext cx="1237912" cy="1073674"/>
            <a:chOff x="1541105" y="1412776"/>
            <a:chExt cx="1702800" cy="1476884"/>
          </a:xfrm>
        </p:grpSpPr>
        <p:sp>
          <p:nvSpPr>
            <p:cNvPr id="49" name="Hexagone 27"/>
            <p:cNvSpPr/>
            <p:nvPr/>
          </p:nvSpPr>
          <p:spPr>
            <a:xfrm>
              <a:off x="1541105" y="1412776"/>
              <a:ext cx="1702800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2D050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Hexagone 10"/>
            <p:cNvSpPr/>
            <p:nvPr/>
          </p:nvSpPr>
          <p:spPr>
            <a:xfrm>
              <a:off x="1719040" y="1641961"/>
              <a:ext cx="1346929" cy="10185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node service</a:t>
              </a:r>
              <a:endParaRPr lang="en-US" sz="1400" kern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ZoneTexte 37"/>
          <p:cNvSpPr txBox="1"/>
          <p:nvPr/>
        </p:nvSpPr>
        <p:spPr>
          <a:xfrm>
            <a:off x="107504" y="4810148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get node properties</a:t>
            </a:r>
            <a:endParaRPr lang="en-US" sz="2000" dirty="0"/>
          </a:p>
        </p:txBody>
      </p:sp>
      <p:sp>
        <p:nvSpPr>
          <p:cNvPr id="56" name="Chevron 55"/>
          <p:cNvSpPr/>
          <p:nvPr/>
        </p:nvSpPr>
        <p:spPr>
          <a:xfrm>
            <a:off x="5970490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Chevron 63"/>
          <p:cNvSpPr/>
          <p:nvPr/>
        </p:nvSpPr>
        <p:spPr>
          <a:xfrm>
            <a:off x="6107065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CustomShape 3"/>
          <p:cNvSpPr/>
          <p:nvPr/>
        </p:nvSpPr>
        <p:spPr>
          <a:xfrm>
            <a:off x="28080" y="6597720"/>
            <a:ext cx="238320" cy="23832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163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Samuel\Google Drive\BeeCon\Notes 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1463118" cy="7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4592382"/>
            <a:ext cx="1097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et ACL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1839" y="4592382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et authorities</a:t>
            </a:r>
            <a:endParaRPr lang="en-US" sz="2000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6992346" y="4039614"/>
            <a:ext cx="552697" cy="230856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999741" y="4433504"/>
            <a:ext cx="573059" cy="3642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Users\Samuel\Google Drive\BeeCon\Notes 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91" y="3999110"/>
            <a:ext cx="387676" cy="5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e 17"/>
          <p:cNvSpPr/>
          <p:nvPr/>
        </p:nvSpPr>
        <p:spPr>
          <a:xfrm>
            <a:off x="3779069" y="1256357"/>
            <a:ext cx="1512000" cy="131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40000"/>
              <a:lumOff val="6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Hexagone 10"/>
          <p:cNvSpPr/>
          <p:nvPr/>
        </p:nvSpPr>
        <p:spPr>
          <a:xfrm>
            <a:off x="3920500" y="1548689"/>
            <a:ext cx="1229138" cy="795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ermission service</a:t>
            </a:r>
            <a:endParaRPr lang="fr-FR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2" name="Picture 4" descr="C:\Users\Samuel\Google Drive\BeeCon\Notes 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12" y="3932742"/>
            <a:ext cx="851841" cy="58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921" y="4511574"/>
            <a:ext cx="588951" cy="4809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1" y="3717032"/>
            <a:ext cx="745575" cy="587527"/>
          </a:xfrm>
          <a:prstGeom prst="rect">
            <a:avLst/>
          </a:prstGeom>
        </p:spPr>
      </p:pic>
      <p:sp>
        <p:nvSpPr>
          <p:cNvPr id="20" name="Left Brace 45"/>
          <p:cNvSpPr/>
          <p:nvPr/>
        </p:nvSpPr>
        <p:spPr>
          <a:xfrm rot="5400000">
            <a:off x="4373069" y="-701550"/>
            <a:ext cx="324000" cy="7442321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8041" y="1181213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33" name="Chevron 32"/>
          <p:cNvSpPr/>
          <p:nvPr/>
        </p:nvSpPr>
        <p:spPr>
          <a:xfrm>
            <a:off x="2419201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Chevron 37"/>
          <p:cNvSpPr/>
          <p:nvPr/>
        </p:nvSpPr>
        <p:spPr>
          <a:xfrm>
            <a:off x="2555776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Chevron 38"/>
          <p:cNvSpPr/>
          <p:nvPr/>
        </p:nvSpPr>
        <p:spPr>
          <a:xfrm>
            <a:off x="5970490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Chevron 39"/>
          <p:cNvSpPr/>
          <p:nvPr/>
        </p:nvSpPr>
        <p:spPr>
          <a:xfrm>
            <a:off x="6107065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0"/>
          <p:cNvSpPr txBox="1"/>
          <p:nvPr/>
        </p:nvSpPr>
        <p:spPr>
          <a:xfrm>
            <a:off x="3357461" y="4973106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et authorities</a:t>
            </a:r>
            <a:endParaRPr lang="en-US" sz="2000" dirty="0"/>
          </a:p>
        </p:txBody>
      </p:sp>
      <p:sp>
        <p:nvSpPr>
          <p:cNvPr id="28" name="Hexagone 27"/>
          <p:cNvSpPr/>
          <p:nvPr/>
        </p:nvSpPr>
        <p:spPr>
          <a:xfrm>
            <a:off x="3546104" y="3717032"/>
            <a:ext cx="1328367" cy="11521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9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Hexagone 10"/>
          <p:cNvSpPr/>
          <p:nvPr/>
        </p:nvSpPr>
        <p:spPr>
          <a:xfrm>
            <a:off x="3684912" y="3889519"/>
            <a:ext cx="1050750" cy="7945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authority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service</a:t>
            </a:r>
            <a:endParaRPr lang="fr-FR" kern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Left Brace 45"/>
          <p:cNvSpPr/>
          <p:nvPr/>
        </p:nvSpPr>
        <p:spPr>
          <a:xfrm rot="5400000">
            <a:off x="4373069" y="-701550"/>
            <a:ext cx="324000" cy="7442321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Samuel\Google Drive\BeeCon\Notes 2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1463118" cy="7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68041" y="1181213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23" name="Chevron 22"/>
          <p:cNvSpPr/>
          <p:nvPr/>
        </p:nvSpPr>
        <p:spPr>
          <a:xfrm>
            <a:off x="2419201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Chevron 24"/>
          <p:cNvSpPr/>
          <p:nvPr/>
        </p:nvSpPr>
        <p:spPr>
          <a:xfrm>
            <a:off x="2555776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Hexagone 17"/>
          <p:cNvSpPr/>
          <p:nvPr/>
        </p:nvSpPr>
        <p:spPr>
          <a:xfrm>
            <a:off x="3779069" y="1256357"/>
            <a:ext cx="1512000" cy="131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Hexagone 10"/>
          <p:cNvSpPr/>
          <p:nvPr/>
        </p:nvSpPr>
        <p:spPr>
          <a:xfrm>
            <a:off x="3920500" y="1548689"/>
            <a:ext cx="1229138" cy="795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rgbClr val="FF0000"/>
                </a:solidFill>
              </a:rPr>
              <a:t>override get authorities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" name="AutoShape 2" descr="Résultat de recherche d'images pour &quot;spring logo&quot;"/>
          <p:cNvSpPr>
            <a:spLocks noChangeAspect="1" noChangeArrowheads="1"/>
          </p:cNvSpPr>
          <p:nvPr/>
        </p:nvSpPr>
        <p:spPr bwMode="auto">
          <a:xfrm>
            <a:off x="195952" y="3958564"/>
            <a:ext cx="170502" cy="17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iki.lutece.paris.fr/lutece/image?resource_type=wiki_image&amp;id=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5" y="3776573"/>
            <a:ext cx="1374670" cy="80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20"/>
          <p:cNvSpPr txBox="1"/>
          <p:nvPr/>
        </p:nvSpPr>
        <p:spPr>
          <a:xfrm>
            <a:off x="348966" y="4973106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mart override</a:t>
            </a:r>
            <a:endParaRPr lang="en-US" sz="2000" dirty="0"/>
          </a:p>
        </p:txBody>
      </p:sp>
      <p:pic>
        <p:nvPicPr>
          <p:cNvPr id="34" name="Picture 2" descr="C:\Users\Samuel\Desktop\BeeCon-2016-03-23\BeeCon\logo_droo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50" y="4004582"/>
            <a:ext cx="1165426" cy="36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e 11"/>
          <p:cNvGrpSpPr/>
          <p:nvPr/>
        </p:nvGrpSpPr>
        <p:grpSpPr>
          <a:xfrm>
            <a:off x="6617325" y="3749624"/>
            <a:ext cx="724729" cy="903512"/>
            <a:chOff x="4255107" y="2615650"/>
            <a:chExt cx="1119468" cy="1395629"/>
          </a:xfrm>
        </p:grpSpPr>
        <p:grpSp>
          <p:nvGrpSpPr>
            <p:cNvPr id="36" name="Groupe 29"/>
            <p:cNvGrpSpPr/>
            <p:nvPr/>
          </p:nvGrpSpPr>
          <p:grpSpPr>
            <a:xfrm>
              <a:off x="4758348" y="3170646"/>
              <a:ext cx="616227" cy="616227"/>
              <a:chOff x="2454821" y="178981"/>
              <a:chExt cx="1592756" cy="1592756"/>
            </a:xfrm>
          </p:grpSpPr>
          <p:sp>
            <p:nvSpPr>
              <p:cNvPr id="45" name="Forme 30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37" name="Groupe 32"/>
            <p:cNvGrpSpPr/>
            <p:nvPr/>
          </p:nvGrpSpPr>
          <p:grpSpPr>
            <a:xfrm rot="20341081">
              <a:off x="4255107" y="2615650"/>
              <a:ext cx="789355" cy="789355"/>
              <a:chOff x="2454821" y="178981"/>
              <a:chExt cx="1592756" cy="1592756"/>
            </a:xfrm>
          </p:grpSpPr>
          <p:sp>
            <p:nvSpPr>
              <p:cNvPr id="43" name="Forme 33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38" name="Groupe 35"/>
            <p:cNvGrpSpPr/>
            <p:nvPr/>
          </p:nvGrpSpPr>
          <p:grpSpPr>
            <a:xfrm rot="20067781">
              <a:off x="4504264" y="3616602"/>
              <a:ext cx="394677" cy="394677"/>
              <a:chOff x="2454821" y="178981"/>
              <a:chExt cx="1592756" cy="1592756"/>
            </a:xfrm>
          </p:grpSpPr>
          <p:sp>
            <p:nvSpPr>
              <p:cNvPr id="39" name="Forme 36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</p:grpSp>
      <p:sp>
        <p:nvSpPr>
          <p:cNvPr id="47" name="TextBox 20"/>
          <p:cNvSpPr txBox="1"/>
          <p:nvPr/>
        </p:nvSpPr>
        <p:spPr>
          <a:xfrm>
            <a:off x="6346336" y="4939725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et custom authorities</a:t>
            </a:r>
            <a:endParaRPr lang="en-US" sz="2000" dirty="0"/>
          </a:p>
        </p:txBody>
      </p:sp>
      <p:sp>
        <p:nvSpPr>
          <p:cNvPr id="17" name="Plus 16"/>
          <p:cNvSpPr/>
          <p:nvPr/>
        </p:nvSpPr>
        <p:spPr>
          <a:xfrm>
            <a:off x="5445809" y="3933056"/>
            <a:ext cx="693164" cy="720080"/>
          </a:xfrm>
          <a:prstGeom prst="mathPlu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0"/>
          <p:cNvSpPr txBox="1"/>
          <p:nvPr/>
        </p:nvSpPr>
        <p:spPr>
          <a:xfrm>
            <a:off x="3357461" y="4973106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et authorities</a:t>
            </a:r>
            <a:endParaRPr lang="en-US" sz="2000" dirty="0"/>
          </a:p>
        </p:txBody>
      </p:sp>
      <p:sp>
        <p:nvSpPr>
          <p:cNvPr id="28" name="Hexagone 27"/>
          <p:cNvSpPr/>
          <p:nvPr/>
        </p:nvSpPr>
        <p:spPr>
          <a:xfrm>
            <a:off x="3546104" y="3717032"/>
            <a:ext cx="1328367" cy="11521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9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Hexagone 10"/>
          <p:cNvSpPr/>
          <p:nvPr/>
        </p:nvSpPr>
        <p:spPr>
          <a:xfrm>
            <a:off x="3684912" y="3889519"/>
            <a:ext cx="1050750" cy="7945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authority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service</a:t>
            </a:r>
            <a:endParaRPr lang="fr-FR" kern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Left Brace 45"/>
          <p:cNvSpPr/>
          <p:nvPr/>
        </p:nvSpPr>
        <p:spPr>
          <a:xfrm rot="5400000">
            <a:off x="4373069" y="-701550"/>
            <a:ext cx="324000" cy="7442321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Samuel\Google Drive\BeeCon\Notes 2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1463118" cy="7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68041" y="1181213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23" name="Chevron 22"/>
          <p:cNvSpPr/>
          <p:nvPr/>
        </p:nvSpPr>
        <p:spPr>
          <a:xfrm>
            <a:off x="2419201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Chevron 24"/>
          <p:cNvSpPr/>
          <p:nvPr/>
        </p:nvSpPr>
        <p:spPr>
          <a:xfrm>
            <a:off x="2555776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Hexagone 17"/>
          <p:cNvSpPr/>
          <p:nvPr/>
        </p:nvSpPr>
        <p:spPr>
          <a:xfrm>
            <a:off x="3779069" y="1256357"/>
            <a:ext cx="1512000" cy="131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Hexagone 10"/>
          <p:cNvSpPr/>
          <p:nvPr/>
        </p:nvSpPr>
        <p:spPr>
          <a:xfrm>
            <a:off x="3920500" y="1548689"/>
            <a:ext cx="1229138" cy="795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rgbClr val="FF0000"/>
                </a:solidFill>
              </a:rPr>
              <a:t>override get authorities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" name="AutoShape 2" descr="Résultat de recherche d'images pour &quot;spring logo&quot;"/>
          <p:cNvSpPr>
            <a:spLocks noChangeAspect="1" noChangeArrowheads="1"/>
          </p:cNvSpPr>
          <p:nvPr/>
        </p:nvSpPr>
        <p:spPr bwMode="auto">
          <a:xfrm>
            <a:off x="195952" y="3958564"/>
            <a:ext cx="170502" cy="17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iki.lutece.paris.fr/lutece/image?resource_type=wiki_image&amp;id=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5" y="3776573"/>
            <a:ext cx="1374670" cy="80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20"/>
          <p:cNvSpPr txBox="1"/>
          <p:nvPr/>
        </p:nvSpPr>
        <p:spPr>
          <a:xfrm>
            <a:off x="348966" y="4973106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mart override</a:t>
            </a:r>
            <a:endParaRPr lang="en-US" sz="2000" dirty="0"/>
          </a:p>
        </p:txBody>
      </p:sp>
      <p:pic>
        <p:nvPicPr>
          <p:cNvPr id="34" name="Picture 2" descr="C:\Users\Samuel\Desktop\BeeCon-2016-03-23\BeeCon\logo_droo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50" y="4004582"/>
            <a:ext cx="1165426" cy="36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e 11"/>
          <p:cNvGrpSpPr/>
          <p:nvPr/>
        </p:nvGrpSpPr>
        <p:grpSpPr>
          <a:xfrm>
            <a:off x="6617325" y="3749624"/>
            <a:ext cx="724729" cy="903512"/>
            <a:chOff x="4255107" y="2615650"/>
            <a:chExt cx="1119468" cy="1395629"/>
          </a:xfrm>
        </p:grpSpPr>
        <p:grpSp>
          <p:nvGrpSpPr>
            <p:cNvPr id="36" name="Groupe 29"/>
            <p:cNvGrpSpPr/>
            <p:nvPr/>
          </p:nvGrpSpPr>
          <p:grpSpPr>
            <a:xfrm>
              <a:off x="4758348" y="3170646"/>
              <a:ext cx="616227" cy="616227"/>
              <a:chOff x="2454821" y="178981"/>
              <a:chExt cx="1592756" cy="1592756"/>
            </a:xfrm>
          </p:grpSpPr>
          <p:sp>
            <p:nvSpPr>
              <p:cNvPr id="45" name="Forme 30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37" name="Groupe 32"/>
            <p:cNvGrpSpPr/>
            <p:nvPr/>
          </p:nvGrpSpPr>
          <p:grpSpPr>
            <a:xfrm rot="20341081">
              <a:off x="4255107" y="2615650"/>
              <a:ext cx="789355" cy="789355"/>
              <a:chOff x="2454821" y="178981"/>
              <a:chExt cx="1592756" cy="1592756"/>
            </a:xfrm>
          </p:grpSpPr>
          <p:sp>
            <p:nvSpPr>
              <p:cNvPr id="43" name="Forme 33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38" name="Groupe 35"/>
            <p:cNvGrpSpPr/>
            <p:nvPr/>
          </p:nvGrpSpPr>
          <p:grpSpPr>
            <a:xfrm rot="20067781">
              <a:off x="4504264" y="3616602"/>
              <a:ext cx="394677" cy="394677"/>
              <a:chOff x="2454821" y="178981"/>
              <a:chExt cx="1592756" cy="1592756"/>
            </a:xfrm>
          </p:grpSpPr>
          <p:sp>
            <p:nvSpPr>
              <p:cNvPr id="39" name="Forme 36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</p:grpSp>
      <p:sp>
        <p:nvSpPr>
          <p:cNvPr id="47" name="TextBox 20"/>
          <p:cNvSpPr txBox="1"/>
          <p:nvPr/>
        </p:nvSpPr>
        <p:spPr>
          <a:xfrm>
            <a:off x="6346336" y="4939725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et custom authorities</a:t>
            </a:r>
            <a:endParaRPr lang="en-US" sz="2000" dirty="0"/>
          </a:p>
        </p:txBody>
      </p:sp>
      <p:sp>
        <p:nvSpPr>
          <p:cNvPr id="17" name="Plus 16"/>
          <p:cNvSpPr/>
          <p:nvPr/>
        </p:nvSpPr>
        <p:spPr>
          <a:xfrm>
            <a:off x="5445809" y="3933056"/>
            <a:ext cx="693164" cy="720080"/>
          </a:xfrm>
          <a:prstGeom prst="mathPlu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stomShape 3"/>
          <p:cNvSpPr/>
          <p:nvPr/>
        </p:nvSpPr>
        <p:spPr>
          <a:xfrm>
            <a:off x="28080" y="6597720"/>
            <a:ext cx="238320" cy="23832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8765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2"/>
          <p:cNvSpPr/>
          <p:nvPr/>
        </p:nvSpPr>
        <p:spPr>
          <a:xfrm>
            <a:off x="457200" y="1857240"/>
            <a:ext cx="8228880" cy="414252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Hexagone 54"/>
          <p:cNvSpPr/>
          <p:nvPr/>
        </p:nvSpPr>
        <p:spPr>
          <a:xfrm>
            <a:off x="3570882" y="2780928"/>
            <a:ext cx="1702800" cy="147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7" name="Picture 2" descr="C:\Users\Samuel\Google Drive\BeeCon\Notes 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0" r="-5640"/>
          <a:stretch/>
        </p:blipFill>
        <p:spPr bwMode="auto">
          <a:xfrm>
            <a:off x="3897120" y="2420888"/>
            <a:ext cx="1178936" cy="209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exagone 57"/>
          <p:cNvSpPr/>
          <p:nvPr/>
        </p:nvSpPr>
        <p:spPr>
          <a:xfrm>
            <a:off x="5030722" y="3607016"/>
            <a:ext cx="1701518" cy="147816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Hexagone 7"/>
          <p:cNvSpPr/>
          <p:nvPr/>
        </p:nvSpPr>
        <p:spPr>
          <a:xfrm>
            <a:off x="5264441" y="4568667"/>
            <a:ext cx="1323783" cy="312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refreshed</a:t>
            </a:r>
            <a:endParaRPr lang="en-GB" sz="2100" kern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0" name="Picture 2" descr="C:\Users\Samuel\Google Drive\BeeCon\Notes 10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98" y="3717032"/>
            <a:ext cx="769094" cy="8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e 60"/>
          <p:cNvGrpSpPr/>
          <p:nvPr/>
        </p:nvGrpSpPr>
        <p:grpSpPr>
          <a:xfrm>
            <a:off x="2077112" y="1949400"/>
            <a:ext cx="1702800" cy="1479600"/>
            <a:chOff x="42649" y="1786875"/>
            <a:chExt cx="1712976" cy="1476884"/>
          </a:xfrm>
          <a:solidFill>
            <a:schemeClr val="bg1">
              <a:lumMod val="95000"/>
            </a:schemeClr>
          </a:solidFill>
        </p:grpSpPr>
        <p:sp>
          <p:nvSpPr>
            <p:cNvPr id="62" name="Hexagone 61"/>
            <p:cNvSpPr/>
            <p:nvPr/>
          </p:nvSpPr>
          <p:spPr>
            <a:xfrm>
              <a:off x="42649" y="1786875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Hexagone 7"/>
            <p:cNvSpPr/>
            <p:nvPr/>
          </p:nvSpPr>
          <p:spPr>
            <a:xfrm>
              <a:off x="138729" y="2688753"/>
              <a:ext cx="1512527" cy="2585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GB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eta-data</a:t>
              </a:r>
              <a:endParaRPr lang="en-GB" sz="20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3570882" y="1124744"/>
            <a:ext cx="1702800" cy="1479600"/>
            <a:chOff x="1464259" y="887951"/>
            <a:chExt cx="1712976" cy="1476884"/>
          </a:xfrm>
        </p:grpSpPr>
        <p:sp>
          <p:nvSpPr>
            <p:cNvPr id="65" name="Hexagone 64"/>
            <p:cNvSpPr/>
            <p:nvPr/>
          </p:nvSpPr>
          <p:spPr>
            <a:xfrm>
              <a:off x="1464259" y="887951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Hexagone 10"/>
            <p:cNvSpPr/>
            <p:nvPr/>
          </p:nvSpPr>
          <p:spPr>
            <a:xfrm>
              <a:off x="1730081" y="1877701"/>
              <a:ext cx="1181332" cy="234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>
                  <a:solidFill>
                    <a:schemeClr val="accent6">
                      <a:lumMod val="50000"/>
                    </a:schemeClr>
                  </a:solidFill>
                </a:rPr>
                <a:t>document</a:t>
              </a:r>
              <a:r>
                <a:rPr lang="fr-FR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6">
                      <a:lumMod val="50000"/>
                    </a:schemeClr>
                  </a:solidFill>
                </a:rPr>
                <a:t>level</a:t>
              </a:r>
              <a:endParaRPr lang="fr-FR" kern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67" name="Picture 3" descr="C:\Users\Samuel\Google Drive\BeeCon\Notes 7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08" y="2132856"/>
            <a:ext cx="603648" cy="6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Samuel\Google Drive\BeeCon\Notes 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83" y="1268760"/>
            <a:ext cx="533598" cy="7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Hexagone 7"/>
          <p:cNvSpPr/>
          <p:nvPr/>
        </p:nvSpPr>
        <p:spPr>
          <a:xfrm>
            <a:off x="3707545" y="3745726"/>
            <a:ext cx="1512527" cy="259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 smtClean="0">
                <a:solidFill>
                  <a:srgbClr val="FF0000"/>
                </a:solidFill>
              </a:rPr>
              <a:t>external</a:t>
            </a:r>
            <a:endParaRPr lang="en-US" sz="2100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0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4365" y="3861048"/>
            <a:ext cx="2341327" cy="979947"/>
            <a:chOff x="107505" y="4874871"/>
            <a:chExt cx="2341327" cy="979947"/>
          </a:xfrm>
        </p:grpSpPr>
        <p:sp>
          <p:nvSpPr>
            <p:cNvPr id="6" name="Rectangle 5"/>
            <p:cNvSpPr/>
            <p:nvPr/>
          </p:nvSpPr>
          <p:spPr>
            <a:xfrm flipV="1">
              <a:off x="107505" y="4889084"/>
              <a:ext cx="1800200" cy="19357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7" name="Rectangle 6"/>
            <p:cNvSpPr/>
            <p:nvPr/>
          </p:nvSpPr>
          <p:spPr>
            <a:xfrm flipV="1">
              <a:off x="107505" y="5085184"/>
              <a:ext cx="1800200" cy="19357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107505" y="5275780"/>
              <a:ext cx="1800200" cy="19357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107505" y="5466376"/>
              <a:ext cx="1800200" cy="19357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/>
            <p:nvPr/>
          </p:nvCxnSpPr>
          <p:spPr>
            <a:xfrm flipH="1" flipV="1">
              <a:off x="611560" y="5096095"/>
              <a:ext cx="1" cy="757512"/>
            </a:xfrm>
            <a:prstGeom prst="line">
              <a:avLst/>
            </a:prstGeom>
            <a:ln w="28575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flipV="1">
              <a:off x="107505" y="5661248"/>
              <a:ext cx="1800200" cy="19357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 flipV="1">
              <a:off x="1373080" y="5096095"/>
              <a:ext cx="1" cy="757512"/>
            </a:xfrm>
            <a:prstGeom prst="line">
              <a:avLst/>
            </a:prstGeom>
            <a:ln w="28575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eft Brace 45"/>
            <p:cNvSpPr/>
            <p:nvPr/>
          </p:nvSpPr>
          <p:spPr>
            <a:xfrm flipH="1">
              <a:off x="2036389" y="5096094"/>
              <a:ext cx="196419" cy="370281"/>
            </a:xfrm>
            <a:prstGeom prst="leftBrace">
              <a:avLst/>
            </a:prstGeom>
            <a:ln w="19050">
              <a:solidFill>
                <a:srgbClr val="07A9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isocèle 47"/>
            <p:cNvSpPr/>
            <p:nvPr/>
          </p:nvSpPr>
          <p:spPr>
            <a:xfrm>
              <a:off x="2232808" y="4874871"/>
              <a:ext cx="216024" cy="23766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3880841" y="4869664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select impacted </a:t>
            </a:r>
          </a:p>
          <a:p>
            <a:pPr algn="ctr"/>
            <a:r>
              <a:rPr lang="en-US" sz="2000" dirty="0" smtClean="0"/>
              <a:t>nodes</a:t>
            </a:r>
            <a:endParaRPr lang="en-US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828713" y="4869664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</a:t>
            </a:r>
            <a:r>
              <a:rPr lang="fr-FR" sz="2000" dirty="0" smtClean="0"/>
              <a:t>pdate permission</a:t>
            </a:r>
            <a:endParaRPr lang="fr-FR" sz="2000" dirty="0"/>
          </a:p>
        </p:txBody>
      </p:sp>
      <p:sp>
        <p:nvSpPr>
          <p:cNvPr id="20" name="Hexagone 19"/>
          <p:cNvSpPr/>
          <p:nvPr/>
        </p:nvSpPr>
        <p:spPr>
          <a:xfrm>
            <a:off x="7311148" y="3573016"/>
            <a:ext cx="1330339" cy="115383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Hexagone 10"/>
          <p:cNvSpPr/>
          <p:nvPr/>
        </p:nvSpPr>
        <p:spPr>
          <a:xfrm>
            <a:off x="7442453" y="3774940"/>
            <a:ext cx="1052310" cy="795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</a:rPr>
              <a:t>ermission service</a:t>
            </a:r>
            <a:endParaRPr lang="fr-FR" sz="1400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27" y="3936544"/>
            <a:ext cx="489764" cy="709579"/>
          </a:xfrm>
          <a:prstGeom prst="rect">
            <a:avLst/>
          </a:prstGeom>
        </p:spPr>
      </p:pic>
      <p:sp>
        <p:nvSpPr>
          <p:cNvPr id="39" name="ZoneTexte 54"/>
          <p:cNvSpPr txBox="1"/>
          <p:nvPr/>
        </p:nvSpPr>
        <p:spPr>
          <a:xfrm>
            <a:off x="139061" y="4869664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get</a:t>
            </a:r>
            <a:r>
              <a:rPr lang="fr-FR" sz="2000" dirty="0" smtClean="0"/>
              <a:t> last changes</a:t>
            </a:r>
            <a:endParaRPr lang="fr-FR" sz="2000" dirty="0"/>
          </a:p>
        </p:txBody>
      </p:sp>
      <p:pic>
        <p:nvPicPr>
          <p:cNvPr id="41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" y="5813280"/>
            <a:ext cx="1025280" cy="1025280"/>
          </a:xfrm>
          <a:prstGeom prst="rect">
            <a:avLst/>
          </a:prstGeom>
          <a:ln>
            <a:noFill/>
          </a:ln>
        </p:spPr>
      </p:pic>
      <p:sp>
        <p:nvSpPr>
          <p:cNvPr id="43" name="Left Brace 45"/>
          <p:cNvSpPr/>
          <p:nvPr/>
        </p:nvSpPr>
        <p:spPr>
          <a:xfrm rot="5400000">
            <a:off x="4373069" y="-701550"/>
            <a:ext cx="324000" cy="7442321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e 17"/>
          <p:cNvSpPr/>
          <p:nvPr/>
        </p:nvSpPr>
        <p:spPr>
          <a:xfrm>
            <a:off x="3779069" y="1256357"/>
            <a:ext cx="1512000" cy="131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Hexagone 10"/>
          <p:cNvSpPr/>
          <p:nvPr/>
        </p:nvSpPr>
        <p:spPr>
          <a:xfrm>
            <a:off x="3920500" y="1548689"/>
            <a:ext cx="1229138" cy="795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scheduled job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3059832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Chevron 49"/>
          <p:cNvSpPr/>
          <p:nvPr/>
        </p:nvSpPr>
        <p:spPr>
          <a:xfrm>
            <a:off x="3196407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Chevron 50"/>
          <p:cNvSpPr/>
          <p:nvPr/>
        </p:nvSpPr>
        <p:spPr>
          <a:xfrm>
            <a:off x="5970490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Chevron 51"/>
          <p:cNvSpPr/>
          <p:nvPr/>
        </p:nvSpPr>
        <p:spPr>
          <a:xfrm>
            <a:off x="6107065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6" name="Picture 2" descr="C:\Users\Samuel\Google Drive\BeeCon\Notes 28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1463118" cy="7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368041" y="1181213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update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5258" y="3841003"/>
            <a:ext cx="58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who</a:t>
            </a:r>
            <a:r>
              <a:rPr lang="fr-CH" sz="1200" b="1" dirty="0" smtClean="0">
                <a:solidFill>
                  <a:schemeClr val="bg1"/>
                </a:solidFill>
              </a:rPr>
              <a:t>?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8462" y="3841378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what</a:t>
            </a:r>
            <a:r>
              <a:rPr lang="fr-CH" sz="1200" b="1" dirty="0" smtClean="0">
                <a:solidFill>
                  <a:schemeClr val="bg1"/>
                </a:solidFill>
              </a:rPr>
              <a:t>?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1360" y="382849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b="1" dirty="0" smtClean="0">
                <a:solidFill>
                  <a:schemeClr val="bg1"/>
                </a:solidFill>
              </a:rPr>
              <a:t>…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4365" y="3861048"/>
            <a:ext cx="2341327" cy="979947"/>
            <a:chOff x="107505" y="4874871"/>
            <a:chExt cx="2341327" cy="979947"/>
          </a:xfrm>
        </p:grpSpPr>
        <p:sp>
          <p:nvSpPr>
            <p:cNvPr id="6" name="Rectangle 5"/>
            <p:cNvSpPr/>
            <p:nvPr/>
          </p:nvSpPr>
          <p:spPr>
            <a:xfrm flipV="1">
              <a:off x="107505" y="4889084"/>
              <a:ext cx="1800200" cy="19357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7" name="Rectangle 6"/>
            <p:cNvSpPr/>
            <p:nvPr/>
          </p:nvSpPr>
          <p:spPr>
            <a:xfrm flipV="1">
              <a:off x="107505" y="5085184"/>
              <a:ext cx="1800200" cy="19357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107505" y="5275780"/>
              <a:ext cx="1800200" cy="19357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107505" y="5466376"/>
              <a:ext cx="1800200" cy="19357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/>
            <p:nvPr/>
          </p:nvCxnSpPr>
          <p:spPr>
            <a:xfrm flipH="1" flipV="1">
              <a:off x="611560" y="5096095"/>
              <a:ext cx="1" cy="757512"/>
            </a:xfrm>
            <a:prstGeom prst="line">
              <a:avLst/>
            </a:prstGeom>
            <a:ln w="28575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flipV="1">
              <a:off x="107505" y="5661248"/>
              <a:ext cx="1800200" cy="19357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 flipV="1">
              <a:off x="1373080" y="5096095"/>
              <a:ext cx="1" cy="757512"/>
            </a:xfrm>
            <a:prstGeom prst="line">
              <a:avLst/>
            </a:prstGeom>
            <a:ln w="28575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eft Brace 45"/>
            <p:cNvSpPr/>
            <p:nvPr/>
          </p:nvSpPr>
          <p:spPr>
            <a:xfrm flipH="1">
              <a:off x="2036389" y="5096094"/>
              <a:ext cx="196419" cy="370281"/>
            </a:xfrm>
            <a:prstGeom prst="leftBrace">
              <a:avLst/>
            </a:prstGeom>
            <a:ln w="19050">
              <a:solidFill>
                <a:srgbClr val="07A9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isocèle 47"/>
            <p:cNvSpPr/>
            <p:nvPr/>
          </p:nvSpPr>
          <p:spPr>
            <a:xfrm>
              <a:off x="2232808" y="4874871"/>
              <a:ext cx="216024" cy="23766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3880841" y="4869664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select impacted </a:t>
            </a:r>
          </a:p>
          <a:p>
            <a:pPr algn="ctr"/>
            <a:r>
              <a:rPr lang="en-US" sz="2000" dirty="0" smtClean="0"/>
              <a:t>nodes</a:t>
            </a:r>
            <a:endParaRPr lang="en-US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828713" y="4869664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</a:t>
            </a:r>
            <a:r>
              <a:rPr lang="fr-FR" sz="2000" dirty="0" smtClean="0"/>
              <a:t>pdate permission</a:t>
            </a:r>
            <a:endParaRPr lang="fr-FR" sz="2000" dirty="0"/>
          </a:p>
        </p:txBody>
      </p:sp>
      <p:sp>
        <p:nvSpPr>
          <p:cNvPr id="20" name="Hexagone 19"/>
          <p:cNvSpPr/>
          <p:nvPr/>
        </p:nvSpPr>
        <p:spPr>
          <a:xfrm>
            <a:off x="7311148" y="3573016"/>
            <a:ext cx="1330339" cy="115383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Hexagone 10"/>
          <p:cNvSpPr/>
          <p:nvPr/>
        </p:nvSpPr>
        <p:spPr>
          <a:xfrm>
            <a:off x="7442453" y="3774940"/>
            <a:ext cx="1052310" cy="795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fr-FR" sz="1400" dirty="0" smtClean="0">
                <a:solidFill>
                  <a:schemeClr val="tx2">
                    <a:lumMod val="50000"/>
                  </a:schemeClr>
                </a:solidFill>
              </a:rPr>
              <a:t>ermission service</a:t>
            </a:r>
            <a:endParaRPr lang="fr-FR" sz="1400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27" y="3936544"/>
            <a:ext cx="489764" cy="709579"/>
          </a:xfrm>
          <a:prstGeom prst="rect">
            <a:avLst/>
          </a:prstGeom>
        </p:spPr>
      </p:pic>
      <p:sp>
        <p:nvSpPr>
          <p:cNvPr id="39" name="ZoneTexte 54"/>
          <p:cNvSpPr txBox="1"/>
          <p:nvPr/>
        </p:nvSpPr>
        <p:spPr>
          <a:xfrm>
            <a:off x="167114" y="4869664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get</a:t>
            </a:r>
            <a:r>
              <a:rPr lang="fr-FR" sz="2000" dirty="0"/>
              <a:t> last changes</a:t>
            </a:r>
          </a:p>
        </p:txBody>
      </p:sp>
      <p:pic>
        <p:nvPicPr>
          <p:cNvPr id="41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" y="5813280"/>
            <a:ext cx="1025280" cy="1025280"/>
          </a:xfrm>
          <a:prstGeom prst="rect">
            <a:avLst/>
          </a:prstGeom>
          <a:ln>
            <a:noFill/>
          </a:ln>
        </p:spPr>
      </p:pic>
      <p:sp>
        <p:nvSpPr>
          <p:cNvPr id="43" name="Left Brace 45"/>
          <p:cNvSpPr/>
          <p:nvPr/>
        </p:nvSpPr>
        <p:spPr>
          <a:xfrm rot="5400000">
            <a:off x="4373069" y="-701550"/>
            <a:ext cx="324000" cy="7442321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e 17"/>
          <p:cNvSpPr/>
          <p:nvPr/>
        </p:nvSpPr>
        <p:spPr>
          <a:xfrm>
            <a:off x="3779069" y="1256357"/>
            <a:ext cx="1512000" cy="131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Hexagone 10"/>
          <p:cNvSpPr/>
          <p:nvPr/>
        </p:nvSpPr>
        <p:spPr>
          <a:xfrm>
            <a:off x="3920500" y="1548689"/>
            <a:ext cx="1229138" cy="795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scheduled job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3059832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Chevron 49"/>
          <p:cNvSpPr/>
          <p:nvPr/>
        </p:nvSpPr>
        <p:spPr>
          <a:xfrm>
            <a:off x="3196407" y="4064633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Chevron 50"/>
          <p:cNvSpPr/>
          <p:nvPr/>
        </p:nvSpPr>
        <p:spPr>
          <a:xfrm>
            <a:off x="5970490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Chevron 51"/>
          <p:cNvSpPr/>
          <p:nvPr/>
        </p:nvSpPr>
        <p:spPr>
          <a:xfrm>
            <a:off x="6107065" y="4056874"/>
            <a:ext cx="234201" cy="447115"/>
          </a:xfrm>
          <a:prstGeom prst="chevron">
            <a:avLst>
              <a:gd name="adj" fmla="val 62310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6" name="Picture 2" descr="C:\Users\Samuel\Google Drive\BeeCon\Notes 28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1463118" cy="7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368041" y="1181213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update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5258" y="3841003"/>
            <a:ext cx="58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who</a:t>
            </a:r>
            <a:r>
              <a:rPr lang="fr-CH" sz="1200" b="1" dirty="0" smtClean="0">
                <a:solidFill>
                  <a:schemeClr val="bg1"/>
                </a:solidFill>
              </a:rPr>
              <a:t>?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8462" y="3841378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what</a:t>
            </a:r>
            <a:r>
              <a:rPr lang="fr-CH" sz="1200" b="1" dirty="0" smtClean="0">
                <a:solidFill>
                  <a:schemeClr val="bg1"/>
                </a:solidFill>
              </a:rPr>
              <a:t>?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1360" y="382849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b="1" dirty="0" smtClean="0">
                <a:solidFill>
                  <a:schemeClr val="bg1"/>
                </a:solidFill>
              </a:rPr>
              <a:t>…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3" name="CustomShape 3"/>
          <p:cNvSpPr/>
          <p:nvPr/>
        </p:nvSpPr>
        <p:spPr>
          <a:xfrm>
            <a:off x="28080" y="6597720"/>
            <a:ext cx="238320" cy="23832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3292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714320" y="2071800"/>
            <a:ext cx="5928480" cy="192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Externalizing permissions in Drools</a:t>
            </a:r>
            <a:endParaRPr dirty="0"/>
          </a:p>
        </p:txBody>
      </p:sp>
      <p:sp>
        <p:nvSpPr>
          <p:cNvPr id="196" name="CustomShape 2"/>
          <p:cNvSpPr/>
          <p:nvPr/>
        </p:nvSpPr>
        <p:spPr>
          <a:xfrm>
            <a:off x="1428840" y="4572000"/>
            <a:ext cx="6400080" cy="157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Samuel </a:t>
            </a:r>
            <a:r>
              <a:rPr lang="en-US" sz="3200" dirty="0" err="1" smtClean="0">
                <a:solidFill>
                  <a:srgbClr val="8B8B8B"/>
                </a:solidFill>
                <a:latin typeface="Calibri"/>
              </a:rPr>
              <a:t>Masué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Software developer at CERN</a:t>
            </a:r>
            <a:endParaRPr dirty="0"/>
          </a:p>
        </p:txBody>
      </p:sp>
      <p:pic>
        <p:nvPicPr>
          <p:cNvPr id="197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000"/>
            <a:ext cx="1025280" cy="10252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725144"/>
            <a:ext cx="880492" cy="854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2"/>
          <p:cNvSpPr/>
          <p:nvPr/>
        </p:nvSpPr>
        <p:spPr>
          <a:xfrm>
            <a:off x="457200" y="1857240"/>
            <a:ext cx="8228880" cy="414252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Hexagone 54"/>
          <p:cNvSpPr/>
          <p:nvPr/>
        </p:nvSpPr>
        <p:spPr>
          <a:xfrm>
            <a:off x="3570882" y="2780928"/>
            <a:ext cx="1702800" cy="147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7" name="Picture 2" descr="C:\Users\Samuel\Google Drive\BeeCon\Notes 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0" r="-5640"/>
          <a:stretch/>
        </p:blipFill>
        <p:spPr bwMode="auto">
          <a:xfrm>
            <a:off x="3897120" y="2420888"/>
            <a:ext cx="1178936" cy="209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exagone 57"/>
          <p:cNvSpPr/>
          <p:nvPr/>
        </p:nvSpPr>
        <p:spPr>
          <a:xfrm>
            <a:off x="5030722" y="3607016"/>
            <a:ext cx="1701518" cy="147816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Hexagone 7"/>
          <p:cNvSpPr/>
          <p:nvPr/>
        </p:nvSpPr>
        <p:spPr>
          <a:xfrm>
            <a:off x="5264441" y="4568667"/>
            <a:ext cx="1323783" cy="312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refreshed</a:t>
            </a:r>
            <a:endParaRPr lang="en-GB" sz="2100" kern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0" name="Picture 2" descr="C:\Users\Samuel\Google Drive\BeeCon\Notes 10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98" y="3717032"/>
            <a:ext cx="769094" cy="8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e 60"/>
          <p:cNvGrpSpPr/>
          <p:nvPr/>
        </p:nvGrpSpPr>
        <p:grpSpPr>
          <a:xfrm>
            <a:off x="2077112" y="1949400"/>
            <a:ext cx="1702800" cy="1479600"/>
            <a:chOff x="42649" y="1786875"/>
            <a:chExt cx="1712976" cy="1476884"/>
          </a:xfrm>
          <a:solidFill>
            <a:schemeClr val="bg1">
              <a:lumMod val="95000"/>
            </a:schemeClr>
          </a:solidFill>
        </p:grpSpPr>
        <p:sp>
          <p:nvSpPr>
            <p:cNvPr id="62" name="Hexagone 61"/>
            <p:cNvSpPr/>
            <p:nvPr/>
          </p:nvSpPr>
          <p:spPr>
            <a:xfrm>
              <a:off x="42649" y="1786875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Hexagone 7"/>
            <p:cNvSpPr/>
            <p:nvPr/>
          </p:nvSpPr>
          <p:spPr>
            <a:xfrm>
              <a:off x="138729" y="2688753"/>
              <a:ext cx="1512527" cy="2585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GB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eta-data</a:t>
              </a:r>
              <a:endParaRPr lang="en-GB" sz="20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3570882" y="1124744"/>
            <a:ext cx="1702800" cy="1479600"/>
            <a:chOff x="1464259" y="887951"/>
            <a:chExt cx="1712976" cy="1476884"/>
          </a:xfrm>
        </p:grpSpPr>
        <p:sp>
          <p:nvSpPr>
            <p:cNvPr id="65" name="Hexagone 64"/>
            <p:cNvSpPr/>
            <p:nvPr/>
          </p:nvSpPr>
          <p:spPr>
            <a:xfrm>
              <a:off x="1464259" y="887951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Hexagone 10"/>
            <p:cNvSpPr/>
            <p:nvPr/>
          </p:nvSpPr>
          <p:spPr>
            <a:xfrm>
              <a:off x="1730081" y="1877701"/>
              <a:ext cx="1181332" cy="234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>
                  <a:solidFill>
                    <a:schemeClr val="accent6">
                      <a:lumMod val="50000"/>
                    </a:schemeClr>
                  </a:solidFill>
                </a:rPr>
                <a:t>document</a:t>
              </a:r>
              <a:r>
                <a:rPr lang="fr-FR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6">
                      <a:lumMod val="50000"/>
                    </a:schemeClr>
                  </a:solidFill>
                </a:rPr>
                <a:t>level</a:t>
              </a:r>
              <a:endParaRPr lang="fr-FR" kern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67" name="Picture 3" descr="C:\Users\Samuel\Google Drive\BeeCon\Notes 7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08" y="2132856"/>
            <a:ext cx="603648" cy="6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Samuel\Google Drive\BeeCon\Notes 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83" y="1268760"/>
            <a:ext cx="533598" cy="7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Hexagone 7"/>
          <p:cNvSpPr/>
          <p:nvPr/>
        </p:nvSpPr>
        <p:spPr>
          <a:xfrm>
            <a:off x="3707545" y="3745726"/>
            <a:ext cx="1512527" cy="259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 smtClean="0">
                <a:solidFill>
                  <a:srgbClr val="FF0000"/>
                </a:solidFill>
              </a:rPr>
              <a:t>external</a:t>
            </a:r>
            <a:endParaRPr lang="en-US" sz="2100" kern="1200" dirty="0">
              <a:solidFill>
                <a:srgbClr val="FF0000"/>
              </a:solidFill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28080" y="6597720"/>
            <a:ext cx="238320" cy="23832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7251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429200" y="1303200"/>
            <a:ext cx="1702800" cy="1479600"/>
            <a:chOff x="3013216" y="2204864"/>
            <a:chExt cx="1702800" cy="1479600"/>
          </a:xfrm>
        </p:grpSpPr>
        <p:grpSp>
          <p:nvGrpSpPr>
            <p:cNvPr id="9" name="Groupe 8"/>
            <p:cNvGrpSpPr/>
            <p:nvPr/>
          </p:nvGrpSpPr>
          <p:grpSpPr>
            <a:xfrm>
              <a:off x="3013216" y="2204864"/>
              <a:ext cx="1702800" cy="1479600"/>
              <a:chOff x="1464259" y="887951"/>
              <a:chExt cx="1712976" cy="1476884"/>
            </a:xfrm>
          </p:grpSpPr>
          <p:sp>
            <p:nvSpPr>
              <p:cNvPr id="10" name="Hexagone 9"/>
              <p:cNvSpPr/>
              <p:nvPr/>
            </p:nvSpPr>
            <p:spPr>
              <a:xfrm>
                <a:off x="1464259" y="887951"/>
                <a:ext cx="1712976" cy="1476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Hexagone 10"/>
              <p:cNvSpPr/>
              <p:nvPr/>
            </p:nvSpPr>
            <p:spPr>
              <a:xfrm>
                <a:off x="1730081" y="1117136"/>
                <a:ext cx="1181332" cy="10185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6670" rIns="0" bIns="26670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1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behaviour</a:t>
                </a:r>
                <a:endParaRPr lang="en-GB" sz="2100" kern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0" name="Picture 3" descr="C:\Users\Samuel\Google Drive\BeeCon\Notes 7(1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284984"/>
              <a:ext cx="357922" cy="334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/>
          <p:cNvGrpSpPr/>
          <p:nvPr/>
        </p:nvGrpSpPr>
        <p:grpSpPr>
          <a:xfrm>
            <a:off x="3013200" y="2206800"/>
            <a:ext cx="1702800" cy="1476884"/>
            <a:chOff x="1429040" y="1304044"/>
            <a:chExt cx="1702800" cy="1476884"/>
          </a:xfrm>
        </p:grpSpPr>
        <p:sp>
          <p:nvSpPr>
            <p:cNvPr id="13" name="Hexagone 11"/>
            <p:cNvSpPr/>
            <p:nvPr/>
          </p:nvSpPr>
          <p:spPr>
            <a:xfrm>
              <a:off x="1429040" y="1304044"/>
              <a:ext cx="1702800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Hexagone 10"/>
            <p:cNvSpPr/>
            <p:nvPr/>
          </p:nvSpPr>
          <p:spPr>
            <a:xfrm>
              <a:off x="1612063" y="1554091"/>
              <a:ext cx="1346930" cy="101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100" dirty="0">
                  <a:solidFill>
                    <a:schemeClr val="tx2">
                      <a:lumMod val="50000"/>
                    </a:schemeClr>
                  </a:solidFill>
                </a:rPr>
                <a:t>p</a:t>
              </a:r>
              <a:r>
                <a:rPr lang="fr-FR" sz="2100" dirty="0" smtClean="0">
                  <a:solidFill>
                    <a:schemeClr val="tx2">
                      <a:lumMod val="50000"/>
                    </a:schemeClr>
                  </a:solidFill>
                </a:rPr>
                <a:t>ermission service</a:t>
              </a:r>
              <a:endParaRPr lang="fr-FR" sz="2100" kern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6" name="Picture 3" descr="C:\Users\Samuel\Google Drive\BeeCon\Notes 7(1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743" y="2384164"/>
              <a:ext cx="357922" cy="334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197049" y="3983734"/>
            <a:ext cx="1361044" cy="1173458"/>
            <a:chOff x="1464259" y="2506085"/>
            <a:chExt cx="1712976" cy="1476884"/>
          </a:xfrm>
        </p:grpSpPr>
        <p:sp>
          <p:nvSpPr>
            <p:cNvPr id="3" name="Hexagone 2"/>
            <p:cNvSpPr/>
            <p:nvPr/>
          </p:nvSpPr>
          <p:spPr>
            <a:xfrm>
              <a:off x="1464259" y="2506085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Hexagone 4"/>
            <p:cNvSpPr/>
            <p:nvPr/>
          </p:nvSpPr>
          <p:spPr>
            <a:xfrm>
              <a:off x="1730081" y="2687339"/>
              <a:ext cx="1181333" cy="101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node service</a:t>
              </a:r>
              <a:endParaRPr lang="en-GB" sz="2100" kern="12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" name="Hexagone 4"/>
          <p:cNvSpPr/>
          <p:nvPr/>
        </p:nvSpPr>
        <p:spPr>
          <a:xfrm>
            <a:off x="4527397" y="4665342"/>
            <a:ext cx="1052715" cy="92389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e 5"/>
          <p:cNvGrpSpPr/>
          <p:nvPr/>
        </p:nvGrpSpPr>
        <p:grpSpPr>
          <a:xfrm>
            <a:off x="4572000" y="3409620"/>
            <a:ext cx="1204479" cy="1038471"/>
            <a:chOff x="2923641" y="1695262"/>
            <a:chExt cx="1712976" cy="1476884"/>
          </a:xfrm>
        </p:grpSpPr>
        <p:sp>
          <p:nvSpPr>
            <p:cNvPr id="7" name="Hexagone 6"/>
            <p:cNvSpPr/>
            <p:nvPr/>
          </p:nvSpPr>
          <p:spPr>
            <a:xfrm>
              <a:off x="2923641" y="1695262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Hexagone 7"/>
            <p:cNvSpPr/>
            <p:nvPr/>
          </p:nvSpPr>
          <p:spPr>
            <a:xfrm>
              <a:off x="3047640" y="1924447"/>
              <a:ext cx="1512527" cy="101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 err="1" smtClean="0">
                  <a:solidFill>
                    <a:schemeClr val="accent3">
                      <a:lumMod val="50000"/>
                    </a:schemeClr>
                  </a:solidFill>
                </a:rPr>
                <a:t>webscript</a:t>
              </a:r>
              <a:endParaRPr lang="en-GB" sz="2100" kern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Hexagone 4"/>
          <p:cNvSpPr/>
          <p:nvPr/>
        </p:nvSpPr>
        <p:spPr>
          <a:xfrm>
            <a:off x="4668632" y="4808070"/>
            <a:ext cx="770244" cy="6371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ynamic</a:t>
            </a:r>
          </a:p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authorities</a:t>
            </a:r>
            <a:endParaRPr lang="en-GB" sz="11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3" descr="C:\Users\Samuel\Google Drive\BeeCon\Notes 7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121"/>
            <a:ext cx="275807" cy="28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amuel\Google Drive\BeeCon\Notes 7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66" y="5326361"/>
            <a:ext cx="205522" cy="2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Samuel\Google Drive\BeeCon\Notes 7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97678"/>
            <a:ext cx="275342" cy="2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e 24"/>
          <p:cNvGrpSpPr/>
          <p:nvPr/>
        </p:nvGrpSpPr>
        <p:grpSpPr>
          <a:xfrm>
            <a:off x="1429200" y="1303200"/>
            <a:ext cx="1702800" cy="1479600"/>
            <a:chOff x="3013216" y="2204864"/>
            <a:chExt cx="1702800" cy="1479600"/>
          </a:xfrm>
        </p:grpSpPr>
        <p:grpSp>
          <p:nvGrpSpPr>
            <p:cNvPr id="26" name="Groupe 25"/>
            <p:cNvGrpSpPr/>
            <p:nvPr/>
          </p:nvGrpSpPr>
          <p:grpSpPr>
            <a:xfrm>
              <a:off x="3013216" y="2204864"/>
              <a:ext cx="1702800" cy="1479600"/>
              <a:chOff x="1464259" y="887951"/>
              <a:chExt cx="1712976" cy="1476884"/>
            </a:xfrm>
          </p:grpSpPr>
          <p:sp>
            <p:nvSpPr>
              <p:cNvPr id="30" name="Hexagone 29"/>
              <p:cNvSpPr/>
              <p:nvPr/>
            </p:nvSpPr>
            <p:spPr>
              <a:xfrm>
                <a:off x="1464259" y="887951"/>
                <a:ext cx="1712976" cy="1476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Hexagone 10"/>
              <p:cNvSpPr/>
              <p:nvPr/>
            </p:nvSpPr>
            <p:spPr>
              <a:xfrm>
                <a:off x="1730081" y="1117136"/>
                <a:ext cx="1181332" cy="10185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6670" rIns="0" bIns="26670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1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behaviour</a:t>
                </a:r>
                <a:endParaRPr lang="en-GB" sz="2100" kern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7" name="Picture 3" descr="C:\Users\Samuel\Google Drive\BeeCon\Notes 7(1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284984"/>
              <a:ext cx="357922" cy="334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e 31"/>
          <p:cNvGrpSpPr/>
          <p:nvPr/>
        </p:nvGrpSpPr>
        <p:grpSpPr>
          <a:xfrm>
            <a:off x="3013200" y="2206800"/>
            <a:ext cx="1702800" cy="1476884"/>
            <a:chOff x="1429040" y="1304044"/>
            <a:chExt cx="1702800" cy="1476884"/>
          </a:xfrm>
        </p:grpSpPr>
        <p:sp>
          <p:nvSpPr>
            <p:cNvPr id="33" name="Hexagone 11"/>
            <p:cNvSpPr/>
            <p:nvPr/>
          </p:nvSpPr>
          <p:spPr>
            <a:xfrm>
              <a:off x="1429040" y="1304044"/>
              <a:ext cx="1702800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Hexagone 10"/>
            <p:cNvSpPr/>
            <p:nvPr/>
          </p:nvSpPr>
          <p:spPr>
            <a:xfrm>
              <a:off x="1612063" y="1554091"/>
              <a:ext cx="1346930" cy="101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6670" rIns="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100" dirty="0">
                  <a:solidFill>
                    <a:schemeClr val="tx2">
                      <a:lumMod val="50000"/>
                    </a:schemeClr>
                  </a:solidFill>
                </a:rPr>
                <a:t>p</a:t>
              </a:r>
              <a:r>
                <a:rPr lang="fr-FR" sz="2100" dirty="0" smtClean="0">
                  <a:solidFill>
                    <a:schemeClr val="tx2">
                      <a:lumMod val="50000"/>
                    </a:schemeClr>
                  </a:solidFill>
                </a:rPr>
                <a:t>ermission service</a:t>
              </a:r>
              <a:endParaRPr lang="fr-FR" sz="2100" kern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36" name="Picture 3" descr="C:\Users\Samuel\Google Drive\BeeCon\Notes 7(1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743" y="2384164"/>
              <a:ext cx="357922" cy="334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46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e 7"/>
          <p:cNvSpPr/>
          <p:nvPr/>
        </p:nvSpPr>
        <p:spPr>
          <a:xfrm>
            <a:off x="5580114" y="3586826"/>
            <a:ext cx="1422030" cy="9575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6670" rIns="0" bIns="2667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2100" kern="1200" dirty="0">
              <a:solidFill>
                <a:srgbClr val="FF0000"/>
              </a:solidFill>
            </a:endParaRPr>
          </a:p>
        </p:txBody>
      </p:sp>
      <p:sp>
        <p:nvSpPr>
          <p:cNvPr id="3" name="Organigramme : Connecteur 2"/>
          <p:cNvSpPr/>
          <p:nvPr/>
        </p:nvSpPr>
        <p:spPr>
          <a:xfrm>
            <a:off x="6268249" y="2537552"/>
            <a:ext cx="1610486" cy="1566871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 smtClean="0">
                <a:solidFill>
                  <a:srgbClr val="7030A0"/>
                </a:solidFill>
              </a:rPr>
              <a:t>rules </a:t>
            </a:r>
            <a:r>
              <a:rPr lang="en-GB" dirty="0">
                <a:solidFill>
                  <a:srgbClr val="7030A0"/>
                </a:solidFill>
              </a:rPr>
              <a:t>engine</a:t>
            </a:r>
          </a:p>
        </p:txBody>
      </p:sp>
      <p:sp>
        <p:nvSpPr>
          <p:cNvPr id="14" name="Hexagone 13"/>
          <p:cNvSpPr/>
          <p:nvPr/>
        </p:nvSpPr>
        <p:spPr>
          <a:xfrm>
            <a:off x="555602" y="1844824"/>
            <a:ext cx="3424284" cy="29523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ZoneTexte 3"/>
          <p:cNvSpPr txBox="1"/>
          <p:nvPr/>
        </p:nvSpPr>
        <p:spPr>
          <a:xfrm>
            <a:off x="1547664" y="4149080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/>
              <a:t>centralized</a:t>
            </a:r>
            <a:endParaRPr lang="fr-FR" dirty="0"/>
          </a:p>
        </p:txBody>
      </p:sp>
      <p:pic>
        <p:nvPicPr>
          <p:cNvPr id="4100" name="Picture 4" descr="C:\Users\Samuel\Google Drive\BeeCon\Notes 15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2160240" cy="18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Samuel\Google Drive\BeeCon\Notes 7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535797" cy="55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amuel\Google Drive\BeeCon\Notes 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2620394"/>
            <a:ext cx="1872208" cy="144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uel\Google Drive\BeeCon\Notes 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134" y="2299409"/>
            <a:ext cx="1896715" cy="18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80" y="3666108"/>
            <a:ext cx="1205667" cy="5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amuel\Desktop\BeeCon-2016-03-23\BeeCon\logo_dr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6" y="2380305"/>
            <a:ext cx="1127668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59" y="3139862"/>
            <a:ext cx="1123480" cy="3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exagone 6"/>
          <p:cNvSpPr/>
          <p:nvPr/>
        </p:nvSpPr>
        <p:spPr>
          <a:xfrm>
            <a:off x="6055982" y="3402254"/>
            <a:ext cx="1403775" cy="1210299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Hexagone 10"/>
          <p:cNvSpPr/>
          <p:nvPr/>
        </p:nvSpPr>
        <p:spPr>
          <a:xfrm>
            <a:off x="7351848" y="2737339"/>
            <a:ext cx="1328282" cy="1145211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Hexagone 15"/>
          <p:cNvSpPr/>
          <p:nvPr/>
        </p:nvSpPr>
        <p:spPr>
          <a:xfrm>
            <a:off x="6069265" y="2025297"/>
            <a:ext cx="1373063" cy="118382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Hexagone 13"/>
          <p:cNvSpPr/>
          <p:nvPr/>
        </p:nvSpPr>
        <p:spPr>
          <a:xfrm>
            <a:off x="555602" y="1844824"/>
            <a:ext cx="3424284" cy="29523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ZoneTexte 3"/>
          <p:cNvSpPr txBox="1"/>
          <p:nvPr/>
        </p:nvSpPr>
        <p:spPr>
          <a:xfrm>
            <a:off x="1547664" y="4149080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/>
              <a:t>centralized</a:t>
            </a:r>
            <a:endParaRPr lang="fr-FR" dirty="0"/>
          </a:p>
        </p:txBody>
      </p:sp>
      <p:pic>
        <p:nvPicPr>
          <p:cNvPr id="20" name="Picture 4" descr="C:\Users\Samuel\Google Drive\BeeCon\Notes 15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2160240" cy="18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amuel\Google Drive\BeeCon\Notes 7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535797" cy="55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Samuel\Google Drive\BeeCon\Notes 2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2620394"/>
            <a:ext cx="1872208" cy="144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ZoneTexte 77"/>
          <p:cNvSpPr txBox="1"/>
          <p:nvPr/>
        </p:nvSpPr>
        <p:spPr>
          <a:xfrm>
            <a:off x="863027" y="5883118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3">
                    <a:lumMod val="75000"/>
                  </a:schemeClr>
                </a:solidFill>
              </a:rPr>
              <a:t>facts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6" name="Forme 85"/>
          <p:cNvSpPr/>
          <p:nvPr/>
        </p:nvSpPr>
        <p:spPr>
          <a:xfrm rot="17871714" flipV="1">
            <a:off x="2079486" y="4416692"/>
            <a:ext cx="2026995" cy="1280885"/>
          </a:xfrm>
          <a:prstGeom prst="swooshArrow">
            <a:avLst>
              <a:gd name="adj1" fmla="val 20556"/>
              <a:gd name="adj2" fmla="val 3137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3" name="Picture 2" descr="C:\Users\Samuel\Desktop\BeeCon-2016-03-23\BeeCon\logo_dr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24" y="3698515"/>
            <a:ext cx="1391801" cy="4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e 33"/>
          <p:cNvGrpSpPr/>
          <p:nvPr/>
        </p:nvGrpSpPr>
        <p:grpSpPr>
          <a:xfrm>
            <a:off x="4570503" y="2778915"/>
            <a:ext cx="811354" cy="1011507"/>
            <a:chOff x="4255107" y="2615650"/>
            <a:chExt cx="1119468" cy="1395629"/>
          </a:xfrm>
        </p:grpSpPr>
        <p:grpSp>
          <p:nvGrpSpPr>
            <p:cNvPr id="35" name="Groupe 34"/>
            <p:cNvGrpSpPr/>
            <p:nvPr/>
          </p:nvGrpSpPr>
          <p:grpSpPr>
            <a:xfrm>
              <a:off x="4758348" y="3170646"/>
              <a:ext cx="616227" cy="616227"/>
              <a:chOff x="2454821" y="178981"/>
              <a:chExt cx="1592756" cy="1592756"/>
            </a:xfrm>
          </p:grpSpPr>
          <p:sp>
            <p:nvSpPr>
              <p:cNvPr id="43" name="Forme 42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 rot="20341081">
              <a:off x="4255107" y="2615650"/>
              <a:ext cx="789355" cy="789355"/>
              <a:chOff x="2454821" y="178981"/>
              <a:chExt cx="1592756" cy="1592756"/>
            </a:xfrm>
          </p:grpSpPr>
          <p:sp>
            <p:nvSpPr>
              <p:cNvPr id="40" name="Forme 39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 rot="20067781">
              <a:off x="4504264" y="3616602"/>
              <a:ext cx="394677" cy="394677"/>
              <a:chOff x="2454821" y="178981"/>
              <a:chExt cx="1592756" cy="1592756"/>
            </a:xfrm>
          </p:grpSpPr>
          <p:sp>
            <p:nvSpPr>
              <p:cNvPr id="38" name="Forme 37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</p:grpSp>
      <p:pic>
        <p:nvPicPr>
          <p:cNvPr id="46" name="Picture 3" descr="C:\Users\Samuel\Google Drive\BeeCon\Notes 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057134"/>
            <a:ext cx="1096367" cy="7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:\Users\Samuel\Google Drive\BeeCon\Notes 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12" y="4355285"/>
            <a:ext cx="711865" cy="4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C:\Users\Samuel\Google Drive\BeeCon\Notes 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3096">
            <a:off x="187617" y="4904671"/>
            <a:ext cx="864096" cy="57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5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ZoneTexte 74"/>
          <p:cNvSpPr txBox="1"/>
          <p:nvPr/>
        </p:nvSpPr>
        <p:spPr>
          <a:xfrm rot="19496061">
            <a:off x="1232399" y="251087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Forme 75"/>
          <p:cNvSpPr/>
          <p:nvPr/>
        </p:nvSpPr>
        <p:spPr>
          <a:xfrm rot="3384664">
            <a:off x="2067491" y="1827619"/>
            <a:ext cx="1536237" cy="1478215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3" name="Picture 2" descr="C:\Users\Samuel\Desktop\BeeCon-2016-03-23\BeeCon\logo_dr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24" y="3698515"/>
            <a:ext cx="1391801" cy="4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e 33"/>
          <p:cNvGrpSpPr/>
          <p:nvPr/>
        </p:nvGrpSpPr>
        <p:grpSpPr>
          <a:xfrm>
            <a:off x="4570503" y="2778915"/>
            <a:ext cx="811354" cy="1011507"/>
            <a:chOff x="4255107" y="2615650"/>
            <a:chExt cx="1119468" cy="1395629"/>
          </a:xfrm>
        </p:grpSpPr>
        <p:grpSp>
          <p:nvGrpSpPr>
            <p:cNvPr id="35" name="Groupe 34"/>
            <p:cNvGrpSpPr/>
            <p:nvPr/>
          </p:nvGrpSpPr>
          <p:grpSpPr>
            <a:xfrm>
              <a:off x="4758348" y="3170646"/>
              <a:ext cx="616227" cy="616227"/>
              <a:chOff x="2454821" y="178981"/>
              <a:chExt cx="1592756" cy="1592756"/>
            </a:xfrm>
          </p:grpSpPr>
          <p:sp>
            <p:nvSpPr>
              <p:cNvPr id="43" name="Forme 42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 rot="20341081">
              <a:off x="4255107" y="2615650"/>
              <a:ext cx="789355" cy="789355"/>
              <a:chOff x="2454821" y="178981"/>
              <a:chExt cx="1592756" cy="1592756"/>
            </a:xfrm>
          </p:grpSpPr>
          <p:sp>
            <p:nvSpPr>
              <p:cNvPr id="40" name="Forme 39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 rot="20067781">
              <a:off x="4504264" y="3616602"/>
              <a:ext cx="394677" cy="394677"/>
              <a:chOff x="2454821" y="178981"/>
              <a:chExt cx="1592756" cy="1592756"/>
            </a:xfrm>
          </p:grpSpPr>
          <p:sp>
            <p:nvSpPr>
              <p:cNvPr id="38" name="Forme 37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orm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200" kern="1200"/>
              </a:p>
            </p:txBody>
          </p:sp>
        </p:grpSp>
      </p:grpSp>
      <p:pic>
        <p:nvPicPr>
          <p:cNvPr id="6146" name="Picture 2" descr="C:\Users\Samuel\Google Drive\BeeCon\Notes 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4423">
            <a:off x="815546" y="1701355"/>
            <a:ext cx="766941" cy="9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77"/>
          <p:cNvSpPr txBox="1"/>
          <p:nvPr/>
        </p:nvSpPr>
        <p:spPr>
          <a:xfrm>
            <a:off x="863027" y="5883118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accent3">
                    <a:lumMod val="75000"/>
                  </a:schemeClr>
                </a:solidFill>
              </a:rPr>
              <a:t>facts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Forme 85"/>
          <p:cNvSpPr/>
          <p:nvPr/>
        </p:nvSpPr>
        <p:spPr>
          <a:xfrm rot="17871714" flipV="1">
            <a:off x="2079486" y="4416692"/>
            <a:ext cx="2026995" cy="1280885"/>
          </a:xfrm>
          <a:prstGeom prst="swooshArrow">
            <a:avLst>
              <a:gd name="adj1" fmla="val 20556"/>
              <a:gd name="adj2" fmla="val 3137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Picture 3" descr="C:\Users\Samuel\Google Drive\BeeCon\Notes 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057134"/>
            <a:ext cx="1096367" cy="7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Samuel\Google Drive\BeeCon\Notes 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12" y="4355285"/>
            <a:ext cx="711865" cy="4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Samuel\Google Drive\BeeCon\Notes 1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3096">
            <a:off x="187617" y="4904671"/>
            <a:ext cx="864096" cy="57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263</Words>
  <Application>Microsoft Office PowerPoint</Application>
  <PresentationFormat>On-screen Show (4:3)</PresentationFormat>
  <Paragraphs>140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Aharoni</vt:lpstr>
      <vt:lpstr>Arial</vt:lpstr>
      <vt:lpstr>Calibri</vt:lpstr>
      <vt:lpstr>Comic Sans MS</vt:lpstr>
      <vt:lpstr>DejaVu Sans</vt:lpstr>
      <vt:lpstr>StarSymbol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Samuel Masue</cp:lastModifiedBy>
  <cp:revision>156</cp:revision>
  <dcterms:modified xsi:type="dcterms:W3CDTF">2016-04-18T09:34:40Z</dcterms:modified>
</cp:coreProperties>
</file>