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D338-CD7A-4C86-AD06-0ED73A6D45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Library Management System</a:t>
            </a:r>
            <a:br>
              <a:rPr lang="en-US" dirty="0"/>
            </a:br>
            <a:r>
              <a:rPr lang="en-US" sz="4400" dirty="0"/>
              <a:t>(Group 2)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2D59B3-6721-439B-904E-6C3EF2663E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9965" y="4777379"/>
            <a:ext cx="5620648" cy="1398133"/>
          </a:xfrm>
        </p:spPr>
        <p:txBody>
          <a:bodyPr/>
          <a:lstStyle/>
          <a:p>
            <a:r>
              <a:rPr lang="en-US" dirty="0"/>
              <a:t>Ahmed Fayez</a:t>
            </a:r>
          </a:p>
          <a:p>
            <a:r>
              <a:rPr lang="en-US" dirty="0" err="1"/>
              <a:t>Abanoub</a:t>
            </a:r>
            <a:r>
              <a:rPr lang="en-US" dirty="0"/>
              <a:t> </a:t>
            </a:r>
            <a:r>
              <a:rPr lang="en-US" dirty="0" err="1"/>
              <a:t>Awad</a:t>
            </a:r>
            <a:endParaRPr lang="en-US" dirty="0"/>
          </a:p>
          <a:p>
            <a:r>
              <a:rPr lang="en-US" dirty="0"/>
              <a:t>Shreekrishna ban</a:t>
            </a:r>
          </a:p>
        </p:txBody>
      </p:sp>
    </p:spTree>
    <p:extLst>
      <p:ext uri="{BB962C8B-B14F-4D97-AF65-F5344CB8AC3E}">
        <p14:creationId xmlns:p14="http://schemas.microsoft.com/office/powerpoint/2010/main" val="860540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339B000-57F6-4A7F-8E48-F8F880DFD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592" y="583097"/>
            <a:ext cx="11052312" cy="450574"/>
          </a:xfrm>
        </p:spPr>
        <p:txBody>
          <a:bodyPr/>
          <a:lstStyle/>
          <a:p>
            <a:pPr algn="ctr"/>
            <a:r>
              <a:rPr lang="en-US" sz="3200" dirty="0"/>
              <a:t>Use Case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275A237B-6D43-4299-9A90-7F74654F6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92" y="1126435"/>
            <a:ext cx="11052312" cy="514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314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339B000-57F6-4A7F-8E48-F8F880DFD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592" y="583097"/>
            <a:ext cx="11025808" cy="781878"/>
          </a:xfrm>
        </p:spPr>
        <p:txBody>
          <a:bodyPr/>
          <a:lstStyle/>
          <a:p>
            <a:pPr algn="ctr"/>
            <a:r>
              <a:rPr lang="en-US" dirty="0"/>
              <a:t>Checkout class diagram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FCEC8A3-58FA-4290-BB3D-C1722C196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64975"/>
            <a:ext cx="11025807" cy="527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8190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284</TotalTime>
  <Words>19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 Boardroom</vt:lpstr>
      <vt:lpstr>Library Management System (Group 2)</vt:lpstr>
      <vt:lpstr>Use Case</vt:lpstr>
      <vt:lpstr>Checkout class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 (Group 2)</dc:title>
  <dc:creator>Shreekrishna Ban</dc:creator>
  <cp:lastModifiedBy>Shreekrishna Ban</cp:lastModifiedBy>
  <cp:revision>1</cp:revision>
  <dcterms:created xsi:type="dcterms:W3CDTF">2021-12-03T21:40:53Z</dcterms:created>
  <dcterms:modified xsi:type="dcterms:W3CDTF">2021-12-04T02:25:06Z</dcterms:modified>
</cp:coreProperties>
</file>