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5" r:id="rId3"/>
    <p:sldId id="267" r:id="rId4"/>
    <p:sldId id="268" r:id="rId5"/>
    <p:sldId id="269" r:id="rId6"/>
    <p:sldId id="279" r:id="rId7"/>
    <p:sldId id="273" r:id="rId8"/>
    <p:sldId id="263" r:id="rId9"/>
    <p:sldId id="261" r:id="rId10"/>
    <p:sldId id="262" r:id="rId11"/>
    <p:sldId id="272" r:id="rId12"/>
    <p:sldId id="266" r:id="rId13"/>
    <p:sldId id="270" r:id="rId14"/>
    <p:sldId id="271" r:id="rId15"/>
    <p:sldId id="276" r:id="rId16"/>
    <p:sldId id="275" r:id="rId17"/>
    <p:sldId id="277" r:id="rId18"/>
    <p:sldId id="28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68DDBB-A879-4CBA-AA3D-7BA934909C6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E8E565-33BF-4EA3-93A8-3CCE7DCCD6FE}">
      <dgm:prSet/>
      <dgm:spPr/>
      <dgm:t>
        <a:bodyPr/>
        <a:lstStyle/>
        <a:p>
          <a:r>
            <a:rPr lang="en-US" b="0" i="0" dirty="0"/>
            <a:t>Field Goals Made</a:t>
          </a:r>
          <a:endParaRPr lang="en-US" dirty="0"/>
        </a:p>
      </dgm:t>
    </dgm:pt>
    <dgm:pt modelId="{85FE5A85-6878-441B-A5D8-433B20D5BF6E}" type="parTrans" cxnId="{72C0E94D-CC7B-4440-AF35-937C8358AD1D}">
      <dgm:prSet/>
      <dgm:spPr/>
      <dgm:t>
        <a:bodyPr/>
        <a:lstStyle/>
        <a:p>
          <a:endParaRPr lang="en-US"/>
        </a:p>
      </dgm:t>
    </dgm:pt>
    <dgm:pt modelId="{57C1759E-36F0-4DB3-BCA3-7FD5B99B7ADD}" type="sibTrans" cxnId="{72C0E94D-CC7B-4440-AF35-937C8358AD1D}">
      <dgm:prSet/>
      <dgm:spPr/>
      <dgm:t>
        <a:bodyPr/>
        <a:lstStyle/>
        <a:p>
          <a:endParaRPr lang="en-US"/>
        </a:p>
      </dgm:t>
    </dgm:pt>
    <dgm:pt modelId="{5938DBF6-42B3-4C85-A66D-EEEFAEDCEDBE}">
      <dgm:prSet/>
      <dgm:spPr/>
      <dgm:t>
        <a:bodyPr/>
        <a:lstStyle/>
        <a:p>
          <a:r>
            <a:rPr lang="en-US" b="0" i="0" dirty="0"/>
            <a:t>Threes Made</a:t>
          </a:r>
          <a:endParaRPr lang="en-US" dirty="0"/>
        </a:p>
      </dgm:t>
    </dgm:pt>
    <dgm:pt modelId="{224EBB6D-DAF5-498D-B95C-7C72344EACF4}" type="parTrans" cxnId="{AB8B5C43-9D5C-4EAE-BBE8-63B6F6582921}">
      <dgm:prSet/>
      <dgm:spPr/>
      <dgm:t>
        <a:bodyPr/>
        <a:lstStyle/>
        <a:p>
          <a:endParaRPr lang="en-US"/>
        </a:p>
      </dgm:t>
    </dgm:pt>
    <dgm:pt modelId="{B3D1747A-C740-49B9-ACE8-27F7B532DEC8}" type="sibTrans" cxnId="{AB8B5C43-9D5C-4EAE-BBE8-63B6F6582921}">
      <dgm:prSet/>
      <dgm:spPr/>
      <dgm:t>
        <a:bodyPr/>
        <a:lstStyle/>
        <a:p>
          <a:endParaRPr lang="en-US"/>
        </a:p>
      </dgm:t>
    </dgm:pt>
    <dgm:pt modelId="{47EED7CB-92E6-4F4A-8C43-F9B20F574719}">
      <dgm:prSet/>
      <dgm:spPr/>
      <dgm:t>
        <a:bodyPr/>
        <a:lstStyle/>
        <a:p>
          <a:r>
            <a:rPr lang="en-US" b="0" i="0" dirty="0"/>
            <a:t>Free Throws Made</a:t>
          </a:r>
          <a:endParaRPr lang="en-US" dirty="0"/>
        </a:p>
      </dgm:t>
    </dgm:pt>
    <dgm:pt modelId="{BB96735D-16E5-4AE5-85C5-7E615E7E413B}" type="parTrans" cxnId="{DD5D345B-14D4-49F9-9389-28FBF99385A3}">
      <dgm:prSet/>
      <dgm:spPr/>
      <dgm:t>
        <a:bodyPr/>
        <a:lstStyle/>
        <a:p>
          <a:endParaRPr lang="en-US"/>
        </a:p>
      </dgm:t>
    </dgm:pt>
    <dgm:pt modelId="{B85EEFD0-6FF9-49F9-AABC-45C3A40C6E2B}" type="sibTrans" cxnId="{DD5D345B-14D4-49F9-9389-28FBF99385A3}">
      <dgm:prSet/>
      <dgm:spPr/>
      <dgm:t>
        <a:bodyPr/>
        <a:lstStyle/>
        <a:p>
          <a:endParaRPr lang="en-US"/>
        </a:p>
      </dgm:t>
    </dgm:pt>
    <dgm:pt modelId="{F6D004F1-585F-4DD2-94C3-FAF64C24AF43}">
      <dgm:prSet/>
      <dgm:spPr/>
      <dgm:t>
        <a:bodyPr/>
        <a:lstStyle/>
        <a:p>
          <a:r>
            <a:rPr lang="en-US" b="0" i="0" dirty="0"/>
            <a:t>Offensive Rebounds</a:t>
          </a:r>
          <a:endParaRPr lang="en-US" dirty="0"/>
        </a:p>
      </dgm:t>
    </dgm:pt>
    <dgm:pt modelId="{4C4FF63A-75E1-4D31-872A-93EE941B71AC}" type="parTrans" cxnId="{E153B1A5-D23F-4BD3-8D92-4588819F4FAA}">
      <dgm:prSet/>
      <dgm:spPr/>
      <dgm:t>
        <a:bodyPr/>
        <a:lstStyle/>
        <a:p>
          <a:endParaRPr lang="en-US"/>
        </a:p>
      </dgm:t>
    </dgm:pt>
    <dgm:pt modelId="{B28A18DF-3A1A-4345-94F2-54DDC22F167E}" type="sibTrans" cxnId="{E153B1A5-D23F-4BD3-8D92-4588819F4FAA}">
      <dgm:prSet/>
      <dgm:spPr/>
      <dgm:t>
        <a:bodyPr/>
        <a:lstStyle/>
        <a:p>
          <a:endParaRPr lang="en-US"/>
        </a:p>
      </dgm:t>
    </dgm:pt>
    <dgm:pt modelId="{8472010D-8139-4A92-94BB-7776B5D698EF}">
      <dgm:prSet/>
      <dgm:spPr/>
      <dgm:t>
        <a:bodyPr/>
        <a:lstStyle/>
        <a:p>
          <a:r>
            <a:rPr lang="en-US" b="0" i="0" dirty="0"/>
            <a:t>Assists</a:t>
          </a:r>
          <a:endParaRPr lang="en-US" dirty="0"/>
        </a:p>
      </dgm:t>
    </dgm:pt>
    <dgm:pt modelId="{E6FABD71-CB59-48C6-B460-62FAA0684303}" type="parTrans" cxnId="{0838A764-B512-4BEA-A75D-D324E64D8FB7}">
      <dgm:prSet/>
      <dgm:spPr/>
      <dgm:t>
        <a:bodyPr/>
        <a:lstStyle/>
        <a:p>
          <a:endParaRPr lang="en-US"/>
        </a:p>
      </dgm:t>
    </dgm:pt>
    <dgm:pt modelId="{8F09B2D3-ED78-416F-88BD-CE291D4EC6F9}" type="sibTrans" cxnId="{0838A764-B512-4BEA-A75D-D324E64D8FB7}">
      <dgm:prSet/>
      <dgm:spPr/>
      <dgm:t>
        <a:bodyPr/>
        <a:lstStyle/>
        <a:p>
          <a:endParaRPr lang="en-US"/>
        </a:p>
      </dgm:t>
    </dgm:pt>
    <dgm:pt modelId="{4D5FB59C-6DD6-407D-9C68-8E9379979921}">
      <dgm:prSet/>
      <dgm:spPr/>
      <dgm:t>
        <a:bodyPr/>
        <a:lstStyle/>
        <a:p>
          <a:r>
            <a:rPr lang="en-US" b="0" i="0" dirty="0"/>
            <a:t>Field Goals Attempted</a:t>
          </a:r>
          <a:endParaRPr lang="en-US" dirty="0"/>
        </a:p>
      </dgm:t>
    </dgm:pt>
    <dgm:pt modelId="{9B9DED48-03BF-4D03-995B-18B1817F3A10}" type="parTrans" cxnId="{8BE1FAE1-958A-4FF4-875F-1365BEBEBC01}">
      <dgm:prSet/>
      <dgm:spPr/>
      <dgm:t>
        <a:bodyPr/>
        <a:lstStyle/>
        <a:p>
          <a:endParaRPr lang="en-US"/>
        </a:p>
      </dgm:t>
    </dgm:pt>
    <dgm:pt modelId="{60083B27-36E6-4C6C-98CC-61433CF2BC0F}" type="sibTrans" cxnId="{8BE1FAE1-958A-4FF4-875F-1365BEBEBC01}">
      <dgm:prSet/>
      <dgm:spPr/>
      <dgm:t>
        <a:bodyPr/>
        <a:lstStyle/>
        <a:p>
          <a:endParaRPr lang="en-US"/>
        </a:p>
      </dgm:t>
    </dgm:pt>
    <dgm:pt modelId="{36922A7D-B8ED-4096-81DD-6F93D18EF8CD}">
      <dgm:prSet/>
      <dgm:spPr/>
      <dgm:t>
        <a:bodyPr/>
        <a:lstStyle/>
        <a:p>
          <a:r>
            <a:rPr lang="en-US" b="0" i="0" dirty="0"/>
            <a:t>Threes Attempted</a:t>
          </a:r>
          <a:endParaRPr lang="en-US" dirty="0"/>
        </a:p>
      </dgm:t>
    </dgm:pt>
    <dgm:pt modelId="{53BF9C4C-A443-4380-B384-D3DD6415E78A}" type="parTrans" cxnId="{ECA2C411-2615-4C08-8159-45B34EBE526B}">
      <dgm:prSet/>
      <dgm:spPr/>
      <dgm:t>
        <a:bodyPr/>
        <a:lstStyle/>
        <a:p>
          <a:endParaRPr lang="en-US"/>
        </a:p>
      </dgm:t>
    </dgm:pt>
    <dgm:pt modelId="{936B8EAA-9A57-4941-9505-8758F91C4378}" type="sibTrans" cxnId="{ECA2C411-2615-4C08-8159-45B34EBE526B}">
      <dgm:prSet/>
      <dgm:spPr/>
      <dgm:t>
        <a:bodyPr/>
        <a:lstStyle/>
        <a:p>
          <a:endParaRPr lang="en-US"/>
        </a:p>
      </dgm:t>
    </dgm:pt>
    <dgm:pt modelId="{E9C26B7C-D0A1-45E1-96FA-3F70BA5936F5}">
      <dgm:prSet/>
      <dgm:spPr/>
      <dgm:t>
        <a:bodyPr/>
        <a:lstStyle/>
        <a:p>
          <a:r>
            <a:rPr lang="en-US" b="0" i="0" dirty="0"/>
            <a:t>Free Throws Attempted</a:t>
          </a:r>
          <a:endParaRPr lang="en-US" dirty="0"/>
        </a:p>
      </dgm:t>
    </dgm:pt>
    <dgm:pt modelId="{97AD6637-33F3-40FD-B379-83BF6E83368A}" type="parTrans" cxnId="{CC2D25DA-06E6-4320-8C7D-5421347E7F9A}">
      <dgm:prSet/>
      <dgm:spPr/>
      <dgm:t>
        <a:bodyPr/>
        <a:lstStyle/>
        <a:p>
          <a:endParaRPr lang="en-US"/>
        </a:p>
      </dgm:t>
    </dgm:pt>
    <dgm:pt modelId="{87084B11-6656-415D-97CF-6088F35F5541}" type="sibTrans" cxnId="{CC2D25DA-06E6-4320-8C7D-5421347E7F9A}">
      <dgm:prSet/>
      <dgm:spPr/>
      <dgm:t>
        <a:bodyPr/>
        <a:lstStyle/>
        <a:p>
          <a:endParaRPr lang="en-US"/>
        </a:p>
      </dgm:t>
    </dgm:pt>
    <dgm:pt modelId="{916D53B0-9383-445E-9C94-748CE11CE928}">
      <dgm:prSet/>
      <dgm:spPr/>
      <dgm:t>
        <a:bodyPr/>
        <a:lstStyle/>
        <a:p>
          <a:r>
            <a:rPr lang="en-US" dirty="0"/>
            <a:t>Total Points</a:t>
          </a:r>
        </a:p>
      </dgm:t>
    </dgm:pt>
    <dgm:pt modelId="{66535F33-FE4D-4D0C-B501-8F556D581DEF}" type="parTrans" cxnId="{CF1AFD46-14B3-446E-B14D-F6CFE4131C5A}">
      <dgm:prSet/>
      <dgm:spPr/>
      <dgm:t>
        <a:bodyPr/>
        <a:lstStyle/>
        <a:p>
          <a:endParaRPr lang="en-US"/>
        </a:p>
      </dgm:t>
    </dgm:pt>
    <dgm:pt modelId="{B9C96D1B-CB89-43EE-90DA-0C3A5F0B6ECE}" type="sibTrans" cxnId="{CF1AFD46-14B3-446E-B14D-F6CFE4131C5A}">
      <dgm:prSet/>
      <dgm:spPr/>
      <dgm:t>
        <a:bodyPr/>
        <a:lstStyle/>
        <a:p>
          <a:endParaRPr lang="en-US"/>
        </a:p>
      </dgm:t>
    </dgm:pt>
    <dgm:pt modelId="{555DB892-A236-43A6-9C0C-0A1E917BF68D}" type="pres">
      <dgm:prSet presAssocID="{FD68DDBB-A879-4CBA-AA3D-7BA934909C69}" presName="diagram" presStyleCnt="0">
        <dgm:presLayoutVars>
          <dgm:dir/>
          <dgm:resizeHandles val="exact"/>
        </dgm:presLayoutVars>
      </dgm:prSet>
      <dgm:spPr/>
    </dgm:pt>
    <dgm:pt modelId="{F5AABC44-D206-4CF8-946A-FCDD8DEFFAD7}" type="pres">
      <dgm:prSet presAssocID="{7BE8E565-33BF-4EA3-93A8-3CCE7DCCD6FE}" presName="node" presStyleLbl="node1" presStyleIdx="0" presStyleCnt="9">
        <dgm:presLayoutVars>
          <dgm:bulletEnabled val="1"/>
        </dgm:presLayoutVars>
      </dgm:prSet>
      <dgm:spPr/>
    </dgm:pt>
    <dgm:pt modelId="{9932FFBD-DD3B-486A-B3EE-D6F53AC2863D}" type="pres">
      <dgm:prSet presAssocID="{57C1759E-36F0-4DB3-BCA3-7FD5B99B7ADD}" presName="sibTrans" presStyleCnt="0"/>
      <dgm:spPr/>
    </dgm:pt>
    <dgm:pt modelId="{E906A67D-AE44-43A9-BE28-E568035DA3AF}" type="pres">
      <dgm:prSet presAssocID="{5938DBF6-42B3-4C85-A66D-EEEFAEDCEDBE}" presName="node" presStyleLbl="node1" presStyleIdx="1" presStyleCnt="9">
        <dgm:presLayoutVars>
          <dgm:bulletEnabled val="1"/>
        </dgm:presLayoutVars>
      </dgm:prSet>
      <dgm:spPr/>
    </dgm:pt>
    <dgm:pt modelId="{A39666B2-5F68-4ACA-A6F7-96AB7F863FFB}" type="pres">
      <dgm:prSet presAssocID="{B3D1747A-C740-49B9-ACE8-27F7B532DEC8}" presName="sibTrans" presStyleCnt="0"/>
      <dgm:spPr/>
    </dgm:pt>
    <dgm:pt modelId="{AE110027-526F-4829-9798-EECADD413086}" type="pres">
      <dgm:prSet presAssocID="{47EED7CB-92E6-4F4A-8C43-F9B20F574719}" presName="node" presStyleLbl="node1" presStyleIdx="2" presStyleCnt="9">
        <dgm:presLayoutVars>
          <dgm:bulletEnabled val="1"/>
        </dgm:presLayoutVars>
      </dgm:prSet>
      <dgm:spPr/>
    </dgm:pt>
    <dgm:pt modelId="{2A62DAEB-2910-4E67-A2DF-68BEF12E8A89}" type="pres">
      <dgm:prSet presAssocID="{B85EEFD0-6FF9-49F9-AABC-45C3A40C6E2B}" presName="sibTrans" presStyleCnt="0"/>
      <dgm:spPr/>
    </dgm:pt>
    <dgm:pt modelId="{FFA14D07-188C-4D11-9860-75FE27554002}" type="pres">
      <dgm:prSet presAssocID="{F6D004F1-585F-4DD2-94C3-FAF64C24AF43}" presName="node" presStyleLbl="node1" presStyleIdx="3" presStyleCnt="9">
        <dgm:presLayoutVars>
          <dgm:bulletEnabled val="1"/>
        </dgm:presLayoutVars>
      </dgm:prSet>
      <dgm:spPr/>
    </dgm:pt>
    <dgm:pt modelId="{A7DAAEA8-E033-48EF-81CD-90069242A0EF}" type="pres">
      <dgm:prSet presAssocID="{B28A18DF-3A1A-4345-94F2-54DDC22F167E}" presName="sibTrans" presStyleCnt="0"/>
      <dgm:spPr/>
    </dgm:pt>
    <dgm:pt modelId="{2D8E65F2-7B05-4218-9DAA-417CAFE19785}" type="pres">
      <dgm:prSet presAssocID="{8472010D-8139-4A92-94BB-7776B5D698EF}" presName="node" presStyleLbl="node1" presStyleIdx="4" presStyleCnt="9">
        <dgm:presLayoutVars>
          <dgm:bulletEnabled val="1"/>
        </dgm:presLayoutVars>
      </dgm:prSet>
      <dgm:spPr/>
    </dgm:pt>
    <dgm:pt modelId="{D5C11CFF-6B9C-466A-9FFF-6E7B91C82110}" type="pres">
      <dgm:prSet presAssocID="{8F09B2D3-ED78-416F-88BD-CE291D4EC6F9}" presName="sibTrans" presStyleCnt="0"/>
      <dgm:spPr/>
    </dgm:pt>
    <dgm:pt modelId="{2D5E716B-22F7-4F6C-873A-3B35D410407B}" type="pres">
      <dgm:prSet presAssocID="{4D5FB59C-6DD6-407D-9C68-8E9379979921}" presName="node" presStyleLbl="node1" presStyleIdx="5" presStyleCnt="9">
        <dgm:presLayoutVars>
          <dgm:bulletEnabled val="1"/>
        </dgm:presLayoutVars>
      </dgm:prSet>
      <dgm:spPr/>
    </dgm:pt>
    <dgm:pt modelId="{24EFD96A-F5E7-4D13-B3F2-0650F63D161F}" type="pres">
      <dgm:prSet presAssocID="{60083B27-36E6-4C6C-98CC-61433CF2BC0F}" presName="sibTrans" presStyleCnt="0"/>
      <dgm:spPr/>
    </dgm:pt>
    <dgm:pt modelId="{2D8E51B7-A0EB-4F1A-B1D6-6ADE7C49871C}" type="pres">
      <dgm:prSet presAssocID="{36922A7D-B8ED-4096-81DD-6F93D18EF8CD}" presName="node" presStyleLbl="node1" presStyleIdx="6" presStyleCnt="9">
        <dgm:presLayoutVars>
          <dgm:bulletEnabled val="1"/>
        </dgm:presLayoutVars>
      </dgm:prSet>
      <dgm:spPr/>
    </dgm:pt>
    <dgm:pt modelId="{CE1DF7D2-79FE-4423-BD28-367B07FE7F62}" type="pres">
      <dgm:prSet presAssocID="{936B8EAA-9A57-4941-9505-8758F91C4378}" presName="sibTrans" presStyleCnt="0"/>
      <dgm:spPr/>
    </dgm:pt>
    <dgm:pt modelId="{D6D1244B-AE60-48E0-BE83-E5A685447504}" type="pres">
      <dgm:prSet presAssocID="{E9C26B7C-D0A1-45E1-96FA-3F70BA5936F5}" presName="node" presStyleLbl="node1" presStyleIdx="7" presStyleCnt="9">
        <dgm:presLayoutVars>
          <dgm:bulletEnabled val="1"/>
        </dgm:presLayoutVars>
      </dgm:prSet>
      <dgm:spPr/>
    </dgm:pt>
    <dgm:pt modelId="{60AC8430-9298-4361-85D9-88BC3E654F51}" type="pres">
      <dgm:prSet presAssocID="{87084B11-6656-415D-97CF-6088F35F5541}" presName="sibTrans" presStyleCnt="0"/>
      <dgm:spPr/>
    </dgm:pt>
    <dgm:pt modelId="{BF99DB2E-8441-442D-B832-C7FD073BD9BC}" type="pres">
      <dgm:prSet presAssocID="{916D53B0-9383-445E-9C94-748CE11CE928}" presName="node" presStyleLbl="node1" presStyleIdx="8" presStyleCnt="9">
        <dgm:presLayoutVars>
          <dgm:bulletEnabled val="1"/>
        </dgm:presLayoutVars>
      </dgm:prSet>
      <dgm:spPr/>
    </dgm:pt>
  </dgm:ptLst>
  <dgm:cxnLst>
    <dgm:cxn modelId="{ECA2C411-2615-4C08-8159-45B34EBE526B}" srcId="{FD68DDBB-A879-4CBA-AA3D-7BA934909C69}" destId="{36922A7D-B8ED-4096-81DD-6F93D18EF8CD}" srcOrd="6" destOrd="0" parTransId="{53BF9C4C-A443-4380-B384-D3DD6415E78A}" sibTransId="{936B8EAA-9A57-4941-9505-8758F91C4378}"/>
    <dgm:cxn modelId="{F6BCE81C-AA03-4F2E-AD53-C1F3D0FD9716}" type="presOf" srcId="{FD68DDBB-A879-4CBA-AA3D-7BA934909C69}" destId="{555DB892-A236-43A6-9C0C-0A1E917BF68D}" srcOrd="0" destOrd="0" presId="urn:microsoft.com/office/officeart/2005/8/layout/default"/>
    <dgm:cxn modelId="{8C50C229-4579-4586-9A45-26F3D214B4DD}" type="presOf" srcId="{47EED7CB-92E6-4F4A-8C43-F9B20F574719}" destId="{AE110027-526F-4829-9798-EECADD413086}" srcOrd="0" destOrd="0" presId="urn:microsoft.com/office/officeart/2005/8/layout/default"/>
    <dgm:cxn modelId="{DD5D345B-14D4-49F9-9389-28FBF99385A3}" srcId="{FD68DDBB-A879-4CBA-AA3D-7BA934909C69}" destId="{47EED7CB-92E6-4F4A-8C43-F9B20F574719}" srcOrd="2" destOrd="0" parTransId="{BB96735D-16E5-4AE5-85C5-7E615E7E413B}" sibTransId="{B85EEFD0-6FF9-49F9-AABC-45C3A40C6E2B}"/>
    <dgm:cxn modelId="{AB8B5C43-9D5C-4EAE-BBE8-63B6F6582921}" srcId="{FD68DDBB-A879-4CBA-AA3D-7BA934909C69}" destId="{5938DBF6-42B3-4C85-A66D-EEEFAEDCEDBE}" srcOrd="1" destOrd="0" parTransId="{224EBB6D-DAF5-498D-B95C-7C72344EACF4}" sibTransId="{B3D1747A-C740-49B9-ACE8-27F7B532DEC8}"/>
    <dgm:cxn modelId="{0838A764-B512-4BEA-A75D-D324E64D8FB7}" srcId="{FD68DDBB-A879-4CBA-AA3D-7BA934909C69}" destId="{8472010D-8139-4A92-94BB-7776B5D698EF}" srcOrd="4" destOrd="0" parTransId="{E6FABD71-CB59-48C6-B460-62FAA0684303}" sibTransId="{8F09B2D3-ED78-416F-88BD-CE291D4EC6F9}"/>
    <dgm:cxn modelId="{E87DD244-F750-4141-B23D-B1B9747EB100}" type="presOf" srcId="{F6D004F1-585F-4DD2-94C3-FAF64C24AF43}" destId="{FFA14D07-188C-4D11-9860-75FE27554002}" srcOrd="0" destOrd="0" presId="urn:microsoft.com/office/officeart/2005/8/layout/default"/>
    <dgm:cxn modelId="{CF1AFD46-14B3-446E-B14D-F6CFE4131C5A}" srcId="{FD68DDBB-A879-4CBA-AA3D-7BA934909C69}" destId="{916D53B0-9383-445E-9C94-748CE11CE928}" srcOrd="8" destOrd="0" parTransId="{66535F33-FE4D-4D0C-B501-8F556D581DEF}" sibTransId="{B9C96D1B-CB89-43EE-90DA-0C3A5F0B6ECE}"/>
    <dgm:cxn modelId="{72C0E94D-CC7B-4440-AF35-937C8358AD1D}" srcId="{FD68DDBB-A879-4CBA-AA3D-7BA934909C69}" destId="{7BE8E565-33BF-4EA3-93A8-3CCE7DCCD6FE}" srcOrd="0" destOrd="0" parTransId="{85FE5A85-6878-441B-A5D8-433B20D5BF6E}" sibTransId="{57C1759E-36F0-4DB3-BCA3-7FD5B99B7ADD}"/>
    <dgm:cxn modelId="{189AF799-5314-4A2B-87FC-9AE3EC8BC053}" type="presOf" srcId="{8472010D-8139-4A92-94BB-7776B5D698EF}" destId="{2D8E65F2-7B05-4218-9DAA-417CAFE19785}" srcOrd="0" destOrd="0" presId="urn:microsoft.com/office/officeart/2005/8/layout/default"/>
    <dgm:cxn modelId="{E153B1A5-D23F-4BD3-8D92-4588819F4FAA}" srcId="{FD68DDBB-A879-4CBA-AA3D-7BA934909C69}" destId="{F6D004F1-585F-4DD2-94C3-FAF64C24AF43}" srcOrd="3" destOrd="0" parTransId="{4C4FF63A-75E1-4D31-872A-93EE941B71AC}" sibTransId="{B28A18DF-3A1A-4345-94F2-54DDC22F167E}"/>
    <dgm:cxn modelId="{09942FC6-15AF-4EA9-AA79-EF6F161A2E82}" type="presOf" srcId="{36922A7D-B8ED-4096-81DD-6F93D18EF8CD}" destId="{2D8E51B7-A0EB-4F1A-B1D6-6ADE7C49871C}" srcOrd="0" destOrd="0" presId="urn:microsoft.com/office/officeart/2005/8/layout/default"/>
    <dgm:cxn modelId="{DCB17AC7-0D0F-4320-A752-D699C36C1DD0}" type="presOf" srcId="{5938DBF6-42B3-4C85-A66D-EEEFAEDCEDBE}" destId="{E906A67D-AE44-43A9-BE28-E568035DA3AF}" srcOrd="0" destOrd="0" presId="urn:microsoft.com/office/officeart/2005/8/layout/default"/>
    <dgm:cxn modelId="{B691C3CE-1CC5-4D73-9F23-9D06345E5C84}" type="presOf" srcId="{7BE8E565-33BF-4EA3-93A8-3CCE7DCCD6FE}" destId="{F5AABC44-D206-4CF8-946A-FCDD8DEFFAD7}" srcOrd="0" destOrd="0" presId="urn:microsoft.com/office/officeart/2005/8/layout/default"/>
    <dgm:cxn modelId="{CC2D25DA-06E6-4320-8C7D-5421347E7F9A}" srcId="{FD68DDBB-A879-4CBA-AA3D-7BA934909C69}" destId="{E9C26B7C-D0A1-45E1-96FA-3F70BA5936F5}" srcOrd="7" destOrd="0" parTransId="{97AD6637-33F3-40FD-B379-83BF6E83368A}" sibTransId="{87084B11-6656-415D-97CF-6088F35F5541}"/>
    <dgm:cxn modelId="{8BE1FAE1-958A-4FF4-875F-1365BEBEBC01}" srcId="{FD68DDBB-A879-4CBA-AA3D-7BA934909C69}" destId="{4D5FB59C-6DD6-407D-9C68-8E9379979921}" srcOrd="5" destOrd="0" parTransId="{9B9DED48-03BF-4D03-995B-18B1817F3A10}" sibTransId="{60083B27-36E6-4C6C-98CC-61433CF2BC0F}"/>
    <dgm:cxn modelId="{9D72A8F2-4349-472D-BF47-EEC4F4D73F92}" type="presOf" srcId="{E9C26B7C-D0A1-45E1-96FA-3F70BA5936F5}" destId="{D6D1244B-AE60-48E0-BE83-E5A685447504}" srcOrd="0" destOrd="0" presId="urn:microsoft.com/office/officeart/2005/8/layout/default"/>
    <dgm:cxn modelId="{976099F3-053C-4AE8-A900-388101A9F757}" type="presOf" srcId="{4D5FB59C-6DD6-407D-9C68-8E9379979921}" destId="{2D5E716B-22F7-4F6C-873A-3B35D410407B}" srcOrd="0" destOrd="0" presId="urn:microsoft.com/office/officeart/2005/8/layout/default"/>
    <dgm:cxn modelId="{4767FEFF-22F4-4D00-8023-16414F21E10D}" type="presOf" srcId="{916D53B0-9383-445E-9C94-748CE11CE928}" destId="{BF99DB2E-8441-442D-B832-C7FD073BD9BC}" srcOrd="0" destOrd="0" presId="urn:microsoft.com/office/officeart/2005/8/layout/default"/>
    <dgm:cxn modelId="{6F974887-E34B-4752-BF7C-87AD0B466D8F}" type="presParOf" srcId="{555DB892-A236-43A6-9C0C-0A1E917BF68D}" destId="{F5AABC44-D206-4CF8-946A-FCDD8DEFFAD7}" srcOrd="0" destOrd="0" presId="urn:microsoft.com/office/officeart/2005/8/layout/default"/>
    <dgm:cxn modelId="{FFB4BA2B-7DF1-4171-B08C-59BB3DC5EA1A}" type="presParOf" srcId="{555DB892-A236-43A6-9C0C-0A1E917BF68D}" destId="{9932FFBD-DD3B-486A-B3EE-D6F53AC2863D}" srcOrd="1" destOrd="0" presId="urn:microsoft.com/office/officeart/2005/8/layout/default"/>
    <dgm:cxn modelId="{20D75982-A188-49CA-BB4E-3287F4BE1F6C}" type="presParOf" srcId="{555DB892-A236-43A6-9C0C-0A1E917BF68D}" destId="{E906A67D-AE44-43A9-BE28-E568035DA3AF}" srcOrd="2" destOrd="0" presId="urn:microsoft.com/office/officeart/2005/8/layout/default"/>
    <dgm:cxn modelId="{AB7BB170-F44F-46C4-9D10-B0BF7B9E4F6B}" type="presParOf" srcId="{555DB892-A236-43A6-9C0C-0A1E917BF68D}" destId="{A39666B2-5F68-4ACA-A6F7-96AB7F863FFB}" srcOrd="3" destOrd="0" presId="urn:microsoft.com/office/officeart/2005/8/layout/default"/>
    <dgm:cxn modelId="{471EF3D2-ED8E-4BBA-8564-10DF1886963C}" type="presParOf" srcId="{555DB892-A236-43A6-9C0C-0A1E917BF68D}" destId="{AE110027-526F-4829-9798-EECADD413086}" srcOrd="4" destOrd="0" presId="urn:microsoft.com/office/officeart/2005/8/layout/default"/>
    <dgm:cxn modelId="{3393D1F5-F99B-461A-A6AB-0368E53DF582}" type="presParOf" srcId="{555DB892-A236-43A6-9C0C-0A1E917BF68D}" destId="{2A62DAEB-2910-4E67-A2DF-68BEF12E8A89}" srcOrd="5" destOrd="0" presId="urn:microsoft.com/office/officeart/2005/8/layout/default"/>
    <dgm:cxn modelId="{4F24ADFF-CFA7-4F2E-9A33-137C565ECFA0}" type="presParOf" srcId="{555DB892-A236-43A6-9C0C-0A1E917BF68D}" destId="{FFA14D07-188C-4D11-9860-75FE27554002}" srcOrd="6" destOrd="0" presId="urn:microsoft.com/office/officeart/2005/8/layout/default"/>
    <dgm:cxn modelId="{A1704262-D827-4797-93FC-00E908DA702A}" type="presParOf" srcId="{555DB892-A236-43A6-9C0C-0A1E917BF68D}" destId="{A7DAAEA8-E033-48EF-81CD-90069242A0EF}" srcOrd="7" destOrd="0" presId="urn:microsoft.com/office/officeart/2005/8/layout/default"/>
    <dgm:cxn modelId="{7FB4FBA2-250F-4155-A542-EC3864E5087A}" type="presParOf" srcId="{555DB892-A236-43A6-9C0C-0A1E917BF68D}" destId="{2D8E65F2-7B05-4218-9DAA-417CAFE19785}" srcOrd="8" destOrd="0" presId="urn:microsoft.com/office/officeart/2005/8/layout/default"/>
    <dgm:cxn modelId="{6FD2F605-BD2F-4317-8EEB-44D1D9F3D47B}" type="presParOf" srcId="{555DB892-A236-43A6-9C0C-0A1E917BF68D}" destId="{D5C11CFF-6B9C-466A-9FFF-6E7B91C82110}" srcOrd="9" destOrd="0" presId="urn:microsoft.com/office/officeart/2005/8/layout/default"/>
    <dgm:cxn modelId="{B66D9112-3AA4-4E8A-AFAA-AF51C57CC302}" type="presParOf" srcId="{555DB892-A236-43A6-9C0C-0A1E917BF68D}" destId="{2D5E716B-22F7-4F6C-873A-3B35D410407B}" srcOrd="10" destOrd="0" presId="urn:microsoft.com/office/officeart/2005/8/layout/default"/>
    <dgm:cxn modelId="{31E5FC47-425F-4C01-B1E3-02CA37E90D33}" type="presParOf" srcId="{555DB892-A236-43A6-9C0C-0A1E917BF68D}" destId="{24EFD96A-F5E7-4D13-B3F2-0650F63D161F}" srcOrd="11" destOrd="0" presId="urn:microsoft.com/office/officeart/2005/8/layout/default"/>
    <dgm:cxn modelId="{0CD4DABE-CD6B-416B-A777-86EE8135C9C5}" type="presParOf" srcId="{555DB892-A236-43A6-9C0C-0A1E917BF68D}" destId="{2D8E51B7-A0EB-4F1A-B1D6-6ADE7C49871C}" srcOrd="12" destOrd="0" presId="urn:microsoft.com/office/officeart/2005/8/layout/default"/>
    <dgm:cxn modelId="{2FEAB91A-6D06-47CD-B5E6-DFDC37825AD9}" type="presParOf" srcId="{555DB892-A236-43A6-9C0C-0A1E917BF68D}" destId="{CE1DF7D2-79FE-4423-BD28-367B07FE7F62}" srcOrd="13" destOrd="0" presId="urn:microsoft.com/office/officeart/2005/8/layout/default"/>
    <dgm:cxn modelId="{5CC66FAC-FD24-4955-89B8-85F5DCA358C4}" type="presParOf" srcId="{555DB892-A236-43A6-9C0C-0A1E917BF68D}" destId="{D6D1244B-AE60-48E0-BE83-E5A685447504}" srcOrd="14" destOrd="0" presId="urn:microsoft.com/office/officeart/2005/8/layout/default"/>
    <dgm:cxn modelId="{8CB27694-F282-4C37-BE3B-71DE9B175B30}" type="presParOf" srcId="{555DB892-A236-43A6-9C0C-0A1E917BF68D}" destId="{60AC8430-9298-4361-85D9-88BC3E654F51}" srcOrd="15" destOrd="0" presId="urn:microsoft.com/office/officeart/2005/8/layout/default"/>
    <dgm:cxn modelId="{F1B6E22E-41CA-48C3-8AAF-49C923B650B7}" type="presParOf" srcId="{555DB892-A236-43A6-9C0C-0A1E917BF68D}" destId="{BF99DB2E-8441-442D-B832-C7FD073BD9B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5357F-26DC-4324-8836-BFD59148BF6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A9F9A6-DF38-42B4-A08E-2A33C31FC7FA}">
      <dgm:prSet/>
      <dgm:spPr/>
      <dgm:t>
        <a:bodyPr/>
        <a:lstStyle/>
        <a:p>
          <a:r>
            <a:rPr lang="en-US" b="0" i="0"/>
            <a:t>Steals</a:t>
          </a:r>
          <a:endParaRPr lang="en-US"/>
        </a:p>
      </dgm:t>
    </dgm:pt>
    <dgm:pt modelId="{353D50DD-9D10-4D52-A986-77EA44EC78D4}" type="parTrans" cxnId="{00D497E5-4543-4317-A90C-3177FC2299CD}">
      <dgm:prSet/>
      <dgm:spPr/>
      <dgm:t>
        <a:bodyPr/>
        <a:lstStyle/>
        <a:p>
          <a:endParaRPr lang="en-US"/>
        </a:p>
      </dgm:t>
    </dgm:pt>
    <dgm:pt modelId="{5AD820D5-37ED-44AB-9959-18267CD4FDC0}" type="sibTrans" cxnId="{00D497E5-4543-4317-A90C-3177FC2299CD}">
      <dgm:prSet/>
      <dgm:spPr/>
      <dgm:t>
        <a:bodyPr/>
        <a:lstStyle/>
        <a:p>
          <a:endParaRPr lang="en-US"/>
        </a:p>
      </dgm:t>
    </dgm:pt>
    <dgm:pt modelId="{92E5D99D-91ED-4078-9D2C-125F6AA4D5F4}">
      <dgm:prSet/>
      <dgm:spPr/>
      <dgm:t>
        <a:bodyPr/>
        <a:lstStyle/>
        <a:p>
          <a:r>
            <a:rPr lang="en-US" b="0" i="0"/>
            <a:t>Blocks</a:t>
          </a:r>
          <a:endParaRPr lang="en-US"/>
        </a:p>
      </dgm:t>
    </dgm:pt>
    <dgm:pt modelId="{5B19F043-99E3-491C-9569-432813FD62A6}" type="parTrans" cxnId="{652C90F9-83F2-40C2-98BA-6B956DDBD3D2}">
      <dgm:prSet/>
      <dgm:spPr/>
      <dgm:t>
        <a:bodyPr/>
        <a:lstStyle/>
        <a:p>
          <a:endParaRPr lang="en-US"/>
        </a:p>
      </dgm:t>
    </dgm:pt>
    <dgm:pt modelId="{FABF1956-E720-4FD3-8A04-5432CAF6BDE0}" type="sibTrans" cxnId="{652C90F9-83F2-40C2-98BA-6B956DDBD3D2}">
      <dgm:prSet/>
      <dgm:spPr/>
      <dgm:t>
        <a:bodyPr/>
        <a:lstStyle/>
        <a:p>
          <a:endParaRPr lang="en-US"/>
        </a:p>
      </dgm:t>
    </dgm:pt>
    <dgm:pt modelId="{6E2C6271-FEBC-4398-AA3B-441B19732942}">
      <dgm:prSet/>
      <dgm:spPr/>
      <dgm:t>
        <a:bodyPr/>
        <a:lstStyle/>
        <a:p>
          <a:r>
            <a:rPr lang="en-US" b="0" i="0" dirty="0"/>
            <a:t>Total Rebounds</a:t>
          </a:r>
          <a:endParaRPr lang="en-US" dirty="0"/>
        </a:p>
      </dgm:t>
    </dgm:pt>
    <dgm:pt modelId="{754012A6-FF81-4678-9299-9998CE31BECB}" type="parTrans" cxnId="{DF7C86BB-7BB6-469A-BE84-89964D8CCF6A}">
      <dgm:prSet/>
      <dgm:spPr/>
      <dgm:t>
        <a:bodyPr/>
        <a:lstStyle/>
        <a:p>
          <a:endParaRPr lang="en-US"/>
        </a:p>
      </dgm:t>
    </dgm:pt>
    <dgm:pt modelId="{C88AAE4B-553E-4098-99B9-005A889AF495}" type="sibTrans" cxnId="{DF7C86BB-7BB6-469A-BE84-89964D8CCF6A}">
      <dgm:prSet/>
      <dgm:spPr/>
      <dgm:t>
        <a:bodyPr/>
        <a:lstStyle/>
        <a:p>
          <a:endParaRPr lang="en-US"/>
        </a:p>
      </dgm:t>
    </dgm:pt>
    <dgm:pt modelId="{99E0CAE1-B1E4-470C-A221-0EABEFCF15C4}" type="pres">
      <dgm:prSet presAssocID="{1505357F-26DC-4324-8836-BFD59148BF6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F02C8D-BCD0-4A61-B643-93F3CD63FD2B}" type="pres">
      <dgm:prSet presAssocID="{39A9F9A6-DF38-42B4-A08E-2A33C31FC7FA}" presName="root" presStyleCnt="0"/>
      <dgm:spPr/>
    </dgm:pt>
    <dgm:pt modelId="{C0C4C460-96F9-4893-B9BF-6FC77B02BCC2}" type="pres">
      <dgm:prSet presAssocID="{39A9F9A6-DF38-42B4-A08E-2A33C31FC7FA}" presName="rootComposite" presStyleCnt="0"/>
      <dgm:spPr/>
    </dgm:pt>
    <dgm:pt modelId="{586C67F7-8729-4F95-8800-05CFED16779A}" type="pres">
      <dgm:prSet presAssocID="{39A9F9A6-DF38-42B4-A08E-2A33C31FC7FA}" presName="rootText" presStyleLbl="node1" presStyleIdx="0" presStyleCnt="3"/>
      <dgm:spPr/>
    </dgm:pt>
    <dgm:pt modelId="{38C39B09-4606-429A-8734-74530B38B31B}" type="pres">
      <dgm:prSet presAssocID="{39A9F9A6-DF38-42B4-A08E-2A33C31FC7FA}" presName="rootConnector" presStyleLbl="node1" presStyleIdx="0" presStyleCnt="3"/>
      <dgm:spPr/>
    </dgm:pt>
    <dgm:pt modelId="{D86B6D07-85D5-4E9A-8912-ED3EE6A2BC19}" type="pres">
      <dgm:prSet presAssocID="{39A9F9A6-DF38-42B4-A08E-2A33C31FC7FA}" presName="childShape" presStyleCnt="0"/>
      <dgm:spPr/>
    </dgm:pt>
    <dgm:pt modelId="{1FBFEA4D-B299-4A8D-80E8-D45C851E7F0B}" type="pres">
      <dgm:prSet presAssocID="{92E5D99D-91ED-4078-9D2C-125F6AA4D5F4}" presName="root" presStyleCnt="0"/>
      <dgm:spPr/>
    </dgm:pt>
    <dgm:pt modelId="{3DD3EEF8-63EE-4520-9D46-2EBA03936E71}" type="pres">
      <dgm:prSet presAssocID="{92E5D99D-91ED-4078-9D2C-125F6AA4D5F4}" presName="rootComposite" presStyleCnt="0"/>
      <dgm:spPr/>
    </dgm:pt>
    <dgm:pt modelId="{4ACFA036-CA4A-44B7-9150-06254F1A1A3E}" type="pres">
      <dgm:prSet presAssocID="{92E5D99D-91ED-4078-9D2C-125F6AA4D5F4}" presName="rootText" presStyleLbl="node1" presStyleIdx="1" presStyleCnt="3"/>
      <dgm:spPr/>
    </dgm:pt>
    <dgm:pt modelId="{E242C45B-B987-489A-A8D6-1D7E39F87989}" type="pres">
      <dgm:prSet presAssocID="{92E5D99D-91ED-4078-9D2C-125F6AA4D5F4}" presName="rootConnector" presStyleLbl="node1" presStyleIdx="1" presStyleCnt="3"/>
      <dgm:spPr/>
    </dgm:pt>
    <dgm:pt modelId="{02713F37-AE9A-4C22-B0F7-D223C52F59F3}" type="pres">
      <dgm:prSet presAssocID="{92E5D99D-91ED-4078-9D2C-125F6AA4D5F4}" presName="childShape" presStyleCnt="0"/>
      <dgm:spPr/>
    </dgm:pt>
    <dgm:pt modelId="{C4A08692-B121-4E56-8038-77B9838A5CB1}" type="pres">
      <dgm:prSet presAssocID="{6E2C6271-FEBC-4398-AA3B-441B19732942}" presName="root" presStyleCnt="0"/>
      <dgm:spPr/>
    </dgm:pt>
    <dgm:pt modelId="{87489611-FDC4-46A8-80E6-6AB3E38CC475}" type="pres">
      <dgm:prSet presAssocID="{6E2C6271-FEBC-4398-AA3B-441B19732942}" presName="rootComposite" presStyleCnt="0"/>
      <dgm:spPr/>
    </dgm:pt>
    <dgm:pt modelId="{2931F525-AE1F-4E81-A075-43DD3462C9B4}" type="pres">
      <dgm:prSet presAssocID="{6E2C6271-FEBC-4398-AA3B-441B19732942}" presName="rootText" presStyleLbl="node1" presStyleIdx="2" presStyleCnt="3"/>
      <dgm:spPr/>
    </dgm:pt>
    <dgm:pt modelId="{3670CD79-F496-4547-B883-D05E04C85692}" type="pres">
      <dgm:prSet presAssocID="{6E2C6271-FEBC-4398-AA3B-441B19732942}" presName="rootConnector" presStyleLbl="node1" presStyleIdx="2" presStyleCnt="3"/>
      <dgm:spPr/>
    </dgm:pt>
    <dgm:pt modelId="{ADBFC428-68E5-4163-9732-E3A8A8D32DDE}" type="pres">
      <dgm:prSet presAssocID="{6E2C6271-FEBC-4398-AA3B-441B19732942}" presName="childShape" presStyleCnt="0"/>
      <dgm:spPr/>
    </dgm:pt>
  </dgm:ptLst>
  <dgm:cxnLst>
    <dgm:cxn modelId="{3CD37F20-4308-423B-B364-3309A318C957}" type="presOf" srcId="{39A9F9A6-DF38-42B4-A08E-2A33C31FC7FA}" destId="{586C67F7-8729-4F95-8800-05CFED16779A}" srcOrd="0" destOrd="0" presId="urn:microsoft.com/office/officeart/2005/8/layout/hierarchy3"/>
    <dgm:cxn modelId="{FD058824-11D9-4F09-AC67-BDE92DE899E4}" type="presOf" srcId="{6E2C6271-FEBC-4398-AA3B-441B19732942}" destId="{2931F525-AE1F-4E81-A075-43DD3462C9B4}" srcOrd="0" destOrd="0" presId="urn:microsoft.com/office/officeart/2005/8/layout/hierarchy3"/>
    <dgm:cxn modelId="{58126967-5DFF-4F7D-9C9D-5B42C969F682}" type="presOf" srcId="{39A9F9A6-DF38-42B4-A08E-2A33C31FC7FA}" destId="{38C39B09-4606-429A-8734-74530B38B31B}" srcOrd="1" destOrd="0" presId="urn:microsoft.com/office/officeart/2005/8/layout/hierarchy3"/>
    <dgm:cxn modelId="{AB6BE769-44C6-4F77-B265-9CCA7806CF56}" type="presOf" srcId="{6E2C6271-FEBC-4398-AA3B-441B19732942}" destId="{3670CD79-F496-4547-B883-D05E04C85692}" srcOrd="1" destOrd="0" presId="urn:microsoft.com/office/officeart/2005/8/layout/hierarchy3"/>
    <dgm:cxn modelId="{8929FB77-A4E9-4BC4-AB2B-DF2D939A07BB}" type="presOf" srcId="{92E5D99D-91ED-4078-9D2C-125F6AA4D5F4}" destId="{E242C45B-B987-489A-A8D6-1D7E39F87989}" srcOrd="1" destOrd="0" presId="urn:microsoft.com/office/officeart/2005/8/layout/hierarchy3"/>
    <dgm:cxn modelId="{23D5E280-1174-4AB9-BCB1-0BF47845957F}" type="presOf" srcId="{1505357F-26DC-4324-8836-BFD59148BF6F}" destId="{99E0CAE1-B1E4-470C-A221-0EABEFCF15C4}" srcOrd="0" destOrd="0" presId="urn:microsoft.com/office/officeart/2005/8/layout/hierarchy3"/>
    <dgm:cxn modelId="{DF7C86BB-7BB6-469A-BE84-89964D8CCF6A}" srcId="{1505357F-26DC-4324-8836-BFD59148BF6F}" destId="{6E2C6271-FEBC-4398-AA3B-441B19732942}" srcOrd="2" destOrd="0" parTransId="{754012A6-FF81-4678-9299-9998CE31BECB}" sibTransId="{C88AAE4B-553E-4098-99B9-005A889AF495}"/>
    <dgm:cxn modelId="{1E7B7AD2-D670-41AC-B24F-E3005905A90E}" type="presOf" srcId="{92E5D99D-91ED-4078-9D2C-125F6AA4D5F4}" destId="{4ACFA036-CA4A-44B7-9150-06254F1A1A3E}" srcOrd="0" destOrd="0" presId="urn:microsoft.com/office/officeart/2005/8/layout/hierarchy3"/>
    <dgm:cxn modelId="{00D497E5-4543-4317-A90C-3177FC2299CD}" srcId="{1505357F-26DC-4324-8836-BFD59148BF6F}" destId="{39A9F9A6-DF38-42B4-A08E-2A33C31FC7FA}" srcOrd="0" destOrd="0" parTransId="{353D50DD-9D10-4D52-A986-77EA44EC78D4}" sibTransId="{5AD820D5-37ED-44AB-9959-18267CD4FDC0}"/>
    <dgm:cxn modelId="{652C90F9-83F2-40C2-98BA-6B956DDBD3D2}" srcId="{1505357F-26DC-4324-8836-BFD59148BF6F}" destId="{92E5D99D-91ED-4078-9D2C-125F6AA4D5F4}" srcOrd="1" destOrd="0" parTransId="{5B19F043-99E3-491C-9569-432813FD62A6}" sibTransId="{FABF1956-E720-4FD3-8A04-5432CAF6BDE0}"/>
    <dgm:cxn modelId="{81321297-C9BC-40A5-8E07-66EF9A44C1B8}" type="presParOf" srcId="{99E0CAE1-B1E4-470C-A221-0EABEFCF15C4}" destId="{FAF02C8D-BCD0-4A61-B643-93F3CD63FD2B}" srcOrd="0" destOrd="0" presId="urn:microsoft.com/office/officeart/2005/8/layout/hierarchy3"/>
    <dgm:cxn modelId="{DAB35C87-12DB-45AE-B8A3-2402FDD8C399}" type="presParOf" srcId="{FAF02C8D-BCD0-4A61-B643-93F3CD63FD2B}" destId="{C0C4C460-96F9-4893-B9BF-6FC77B02BCC2}" srcOrd="0" destOrd="0" presId="urn:microsoft.com/office/officeart/2005/8/layout/hierarchy3"/>
    <dgm:cxn modelId="{DE4EFFD6-17AB-4962-B2BA-4C3D54CE71F3}" type="presParOf" srcId="{C0C4C460-96F9-4893-B9BF-6FC77B02BCC2}" destId="{586C67F7-8729-4F95-8800-05CFED16779A}" srcOrd="0" destOrd="0" presId="urn:microsoft.com/office/officeart/2005/8/layout/hierarchy3"/>
    <dgm:cxn modelId="{511CE097-A11A-419A-8FDE-90246E9E04BC}" type="presParOf" srcId="{C0C4C460-96F9-4893-B9BF-6FC77B02BCC2}" destId="{38C39B09-4606-429A-8734-74530B38B31B}" srcOrd="1" destOrd="0" presId="urn:microsoft.com/office/officeart/2005/8/layout/hierarchy3"/>
    <dgm:cxn modelId="{019A782A-B3B7-461C-8AB3-D66D8B698B97}" type="presParOf" srcId="{FAF02C8D-BCD0-4A61-B643-93F3CD63FD2B}" destId="{D86B6D07-85D5-4E9A-8912-ED3EE6A2BC19}" srcOrd="1" destOrd="0" presId="urn:microsoft.com/office/officeart/2005/8/layout/hierarchy3"/>
    <dgm:cxn modelId="{DD328375-8F5B-4995-987A-F4EA9A85CD28}" type="presParOf" srcId="{99E0CAE1-B1E4-470C-A221-0EABEFCF15C4}" destId="{1FBFEA4D-B299-4A8D-80E8-D45C851E7F0B}" srcOrd="1" destOrd="0" presId="urn:microsoft.com/office/officeart/2005/8/layout/hierarchy3"/>
    <dgm:cxn modelId="{C737B6D6-6503-4DBA-8B1C-FC2457E5287F}" type="presParOf" srcId="{1FBFEA4D-B299-4A8D-80E8-D45C851E7F0B}" destId="{3DD3EEF8-63EE-4520-9D46-2EBA03936E71}" srcOrd="0" destOrd="0" presId="urn:microsoft.com/office/officeart/2005/8/layout/hierarchy3"/>
    <dgm:cxn modelId="{56A0FB70-BEB0-448B-BFEF-3CFB50B5DE15}" type="presParOf" srcId="{3DD3EEF8-63EE-4520-9D46-2EBA03936E71}" destId="{4ACFA036-CA4A-44B7-9150-06254F1A1A3E}" srcOrd="0" destOrd="0" presId="urn:microsoft.com/office/officeart/2005/8/layout/hierarchy3"/>
    <dgm:cxn modelId="{39BA22BE-8259-4625-B50D-D3AC8E40EA44}" type="presParOf" srcId="{3DD3EEF8-63EE-4520-9D46-2EBA03936E71}" destId="{E242C45B-B987-489A-A8D6-1D7E39F87989}" srcOrd="1" destOrd="0" presId="urn:microsoft.com/office/officeart/2005/8/layout/hierarchy3"/>
    <dgm:cxn modelId="{3B1C6CD1-9B62-4552-92AD-AA0E6D7FC903}" type="presParOf" srcId="{1FBFEA4D-B299-4A8D-80E8-D45C851E7F0B}" destId="{02713F37-AE9A-4C22-B0F7-D223C52F59F3}" srcOrd="1" destOrd="0" presId="urn:microsoft.com/office/officeart/2005/8/layout/hierarchy3"/>
    <dgm:cxn modelId="{0EC9880E-BBB7-4431-8DEF-F3A8D7164CF4}" type="presParOf" srcId="{99E0CAE1-B1E4-470C-A221-0EABEFCF15C4}" destId="{C4A08692-B121-4E56-8038-77B9838A5CB1}" srcOrd="2" destOrd="0" presId="urn:microsoft.com/office/officeart/2005/8/layout/hierarchy3"/>
    <dgm:cxn modelId="{068C7002-8D13-40D2-A60E-630D44AA8CD7}" type="presParOf" srcId="{C4A08692-B121-4E56-8038-77B9838A5CB1}" destId="{87489611-FDC4-46A8-80E6-6AB3E38CC475}" srcOrd="0" destOrd="0" presId="urn:microsoft.com/office/officeart/2005/8/layout/hierarchy3"/>
    <dgm:cxn modelId="{93DA1739-956C-4F91-A9DB-337053A446D1}" type="presParOf" srcId="{87489611-FDC4-46A8-80E6-6AB3E38CC475}" destId="{2931F525-AE1F-4E81-A075-43DD3462C9B4}" srcOrd="0" destOrd="0" presId="urn:microsoft.com/office/officeart/2005/8/layout/hierarchy3"/>
    <dgm:cxn modelId="{F759F741-09D8-4882-BFE5-DE8A0CC7BE2C}" type="presParOf" srcId="{87489611-FDC4-46A8-80E6-6AB3E38CC475}" destId="{3670CD79-F496-4547-B883-D05E04C85692}" srcOrd="1" destOrd="0" presId="urn:microsoft.com/office/officeart/2005/8/layout/hierarchy3"/>
    <dgm:cxn modelId="{5B843846-30EB-4D11-BAC0-6BECBD5A8D1C}" type="presParOf" srcId="{C4A08692-B121-4E56-8038-77B9838A5CB1}" destId="{ADBFC428-68E5-4163-9732-E3A8A8D32DD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044C18-FCE5-432C-846D-BADDD8FB0EA7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E39BD8-A7CC-4885-9A3A-C64EC57A16C2}">
      <dgm:prSet/>
      <dgm:spPr/>
      <dgm:t>
        <a:bodyPr/>
        <a:lstStyle/>
        <a:p>
          <a:r>
            <a:rPr lang="en-US" b="0" i="0"/>
            <a:t>Turnovers</a:t>
          </a:r>
          <a:endParaRPr lang="en-US"/>
        </a:p>
      </dgm:t>
    </dgm:pt>
    <dgm:pt modelId="{5E87EA50-2CCE-43FD-A60D-09BA0AB6CD60}" type="parTrans" cxnId="{7BDA5BE4-2428-4540-89B6-C760639F7960}">
      <dgm:prSet/>
      <dgm:spPr/>
      <dgm:t>
        <a:bodyPr/>
        <a:lstStyle/>
        <a:p>
          <a:endParaRPr lang="en-US"/>
        </a:p>
      </dgm:t>
    </dgm:pt>
    <dgm:pt modelId="{AEE2D192-FF66-40C5-B36E-F591668D7DD7}" type="sibTrans" cxnId="{7BDA5BE4-2428-4540-89B6-C760639F7960}">
      <dgm:prSet/>
      <dgm:spPr/>
      <dgm:t>
        <a:bodyPr/>
        <a:lstStyle/>
        <a:p>
          <a:endParaRPr lang="en-US"/>
        </a:p>
      </dgm:t>
    </dgm:pt>
    <dgm:pt modelId="{D5C44326-1BC7-4CC8-9542-D7F93611CBBB}">
      <dgm:prSet/>
      <dgm:spPr/>
      <dgm:t>
        <a:bodyPr/>
        <a:lstStyle/>
        <a:p>
          <a:r>
            <a:rPr lang="en-US" b="0" i="0" dirty="0"/>
            <a:t>Personal Fouls</a:t>
          </a:r>
          <a:endParaRPr lang="en-US" dirty="0"/>
        </a:p>
      </dgm:t>
    </dgm:pt>
    <dgm:pt modelId="{18B6A06D-F8D4-424C-9F91-6CD30BDCAEB9}" type="parTrans" cxnId="{C947A0C3-98B6-413B-9000-223FC9C02883}">
      <dgm:prSet/>
      <dgm:spPr/>
      <dgm:t>
        <a:bodyPr/>
        <a:lstStyle/>
        <a:p>
          <a:endParaRPr lang="en-US"/>
        </a:p>
      </dgm:t>
    </dgm:pt>
    <dgm:pt modelId="{AF5E763E-ACA8-4EE2-9844-80805CA3C2DE}" type="sibTrans" cxnId="{C947A0C3-98B6-413B-9000-223FC9C02883}">
      <dgm:prSet/>
      <dgm:spPr/>
      <dgm:t>
        <a:bodyPr/>
        <a:lstStyle/>
        <a:p>
          <a:endParaRPr lang="en-US"/>
        </a:p>
      </dgm:t>
    </dgm:pt>
    <dgm:pt modelId="{4DD04888-43BF-41CE-A751-A148DC919B9F}">
      <dgm:prSet/>
      <dgm:spPr/>
      <dgm:t>
        <a:bodyPr/>
        <a:lstStyle/>
        <a:p>
          <a:r>
            <a:rPr lang="en-US" b="0" i="0"/>
            <a:t>Ejections</a:t>
          </a:r>
          <a:endParaRPr lang="en-US"/>
        </a:p>
      </dgm:t>
    </dgm:pt>
    <dgm:pt modelId="{63C0B400-3250-4B3B-808D-980ED564B031}" type="parTrans" cxnId="{FA036144-2EE6-4621-812A-8C2A8EB6EAE9}">
      <dgm:prSet/>
      <dgm:spPr/>
      <dgm:t>
        <a:bodyPr/>
        <a:lstStyle/>
        <a:p>
          <a:endParaRPr lang="en-US"/>
        </a:p>
      </dgm:t>
    </dgm:pt>
    <dgm:pt modelId="{61CC493A-2146-4436-AC61-E434DC53F9D1}" type="sibTrans" cxnId="{FA036144-2EE6-4621-812A-8C2A8EB6EAE9}">
      <dgm:prSet/>
      <dgm:spPr/>
      <dgm:t>
        <a:bodyPr/>
        <a:lstStyle/>
        <a:p>
          <a:endParaRPr lang="en-US"/>
        </a:p>
      </dgm:t>
    </dgm:pt>
    <dgm:pt modelId="{645CF110-E0E8-48A6-B188-591D642A73D3}" type="pres">
      <dgm:prSet presAssocID="{37044C18-FCE5-432C-846D-BADDD8FB0EA7}" presName="Name0" presStyleCnt="0">
        <dgm:presLayoutVars>
          <dgm:dir/>
          <dgm:animLvl val="lvl"/>
          <dgm:resizeHandles val="exact"/>
        </dgm:presLayoutVars>
      </dgm:prSet>
      <dgm:spPr/>
    </dgm:pt>
    <dgm:pt modelId="{34A850F0-893C-4712-9C46-45DA984A0903}" type="pres">
      <dgm:prSet presAssocID="{C9E39BD8-A7CC-4885-9A3A-C64EC57A16C2}" presName="linNode" presStyleCnt="0"/>
      <dgm:spPr/>
    </dgm:pt>
    <dgm:pt modelId="{F39206F7-20FB-484C-9543-BA7620C0E1CF}" type="pres">
      <dgm:prSet presAssocID="{C9E39BD8-A7CC-4885-9A3A-C64EC57A16C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08EE474-C098-4C03-89E0-D9655258B28C}" type="pres">
      <dgm:prSet presAssocID="{AEE2D192-FF66-40C5-B36E-F591668D7DD7}" presName="sp" presStyleCnt="0"/>
      <dgm:spPr/>
    </dgm:pt>
    <dgm:pt modelId="{892BDAAD-E423-46D5-BD20-57914FCFA91B}" type="pres">
      <dgm:prSet presAssocID="{D5C44326-1BC7-4CC8-9542-D7F93611CBBB}" presName="linNode" presStyleCnt="0"/>
      <dgm:spPr/>
    </dgm:pt>
    <dgm:pt modelId="{A86DB738-01B6-401C-A3D6-3C269B0A9A45}" type="pres">
      <dgm:prSet presAssocID="{D5C44326-1BC7-4CC8-9542-D7F93611CBB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EAE6ABD-E1A5-486A-B9C0-A71E733487F5}" type="pres">
      <dgm:prSet presAssocID="{AF5E763E-ACA8-4EE2-9844-80805CA3C2DE}" presName="sp" presStyleCnt="0"/>
      <dgm:spPr/>
    </dgm:pt>
    <dgm:pt modelId="{4E671122-588F-4BD1-B09A-0058F3FACF22}" type="pres">
      <dgm:prSet presAssocID="{4DD04888-43BF-41CE-A751-A148DC919B9F}" presName="linNode" presStyleCnt="0"/>
      <dgm:spPr/>
    </dgm:pt>
    <dgm:pt modelId="{3C7E7DDE-7CC3-4203-B380-D2B974932A06}" type="pres">
      <dgm:prSet presAssocID="{4DD04888-43BF-41CE-A751-A148DC919B9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8507F5E-1B78-4394-8B6A-CC15C6A4C755}" type="presOf" srcId="{4DD04888-43BF-41CE-A751-A148DC919B9F}" destId="{3C7E7DDE-7CC3-4203-B380-D2B974932A06}" srcOrd="0" destOrd="0" presId="urn:microsoft.com/office/officeart/2005/8/layout/vList5"/>
    <dgm:cxn modelId="{FA036144-2EE6-4621-812A-8C2A8EB6EAE9}" srcId="{37044C18-FCE5-432C-846D-BADDD8FB0EA7}" destId="{4DD04888-43BF-41CE-A751-A148DC919B9F}" srcOrd="2" destOrd="0" parTransId="{63C0B400-3250-4B3B-808D-980ED564B031}" sibTransId="{61CC493A-2146-4436-AC61-E434DC53F9D1}"/>
    <dgm:cxn modelId="{E41A6F77-7900-478E-978D-D11075C9C1C1}" type="presOf" srcId="{37044C18-FCE5-432C-846D-BADDD8FB0EA7}" destId="{645CF110-E0E8-48A6-B188-591D642A73D3}" srcOrd="0" destOrd="0" presId="urn:microsoft.com/office/officeart/2005/8/layout/vList5"/>
    <dgm:cxn modelId="{A2CAF977-D38F-4680-81A4-A937C8DCE7E3}" type="presOf" srcId="{C9E39BD8-A7CC-4885-9A3A-C64EC57A16C2}" destId="{F39206F7-20FB-484C-9543-BA7620C0E1CF}" srcOrd="0" destOrd="0" presId="urn:microsoft.com/office/officeart/2005/8/layout/vList5"/>
    <dgm:cxn modelId="{06C64989-F97C-489F-96B2-5A65B37C641B}" type="presOf" srcId="{D5C44326-1BC7-4CC8-9542-D7F93611CBBB}" destId="{A86DB738-01B6-401C-A3D6-3C269B0A9A45}" srcOrd="0" destOrd="0" presId="urn:microsoft.com/office/officeart/2005/8/layout/vList5"/>
    <dgm:cxn modelId="{C947A0C3-98B6-413B-9000-223FC9C02883}" srcId="{37044C18-FCE5-432C-846D-BADDD8FB0EA7}" destId="{D5C44326-1BC7-4CC8-9542-D7F93611CBBB}" srcOrd="1" destOrd="0" parTransId="{18B6A06D-F8D4-424C-9F91-6CD30BDCAEB9}" sibTransId="{AF5E763E-ACA8-4EE2-9844-80805CA3C2DE}"/>
    <dgm:cxn modelId="{7BDA5BE4-2428-4540-89B6-C760639F7960}" srcId="{37044C18-FCE5-432C-846D-BADDD8FB0EA7}" destId="{C9E39BD8-A7CC-4885-9A3A-C64EC57A16C2}" srcOrd="0" destOrd="0" parTransId="{5E87EA50-2CCE-43FD-A60D-09BA0AB6CD60}" sibTransId="{AEE2D192-FF66-40C5-B36E-F591668D7DD7}"/>
    <dgm:cxn modelId="{EEE20A06-1DC0-4287-BD50-5400C817AE06}" type="presParOf" srcId="{645CF110-E0E8-48A6-B188-591D642A73D3}" destId="{34A850F0-893C-4712-9C46-45DA984A0903}" srcOrd="0" destOrd="0" presId="urn:microsoft.com/office/officeart/2005/8/layout/vList5"/>
    <dgm:cxn modelId="{1BABA5B1-6CC0-4317-8268-51C04976075E}" type="presParOf" srcId="{34A850F0-893C-4712-9C46-45DA984A0903}" destId="{F39206F7-20FB-484C-9543-BA7620C0E1CF}" srcOrd="0" destOrd="0" presId="urn:microsoft.com/office/officeart/2005/8/layout/vList5"/>
    <dgm:cxn modelId="{DC3778E2-D0A7-46F5-8330-88C2E17F02BD}" type="presParOf" srcId="{645CF110-E0E8-48A6-B188-591D642A73D3}" destId="{B08EE474-C098-4C03-89E0-D9655258B28C}" srcOrd="1" destOrd="0" presId="urn:microsoft.com/office/officeart/2005/8/layout/vList5"/>
    <dgm:cxn modelId="{FC9FDDDF-9910-41A3-BB2D-52C1C420EEF0}" type="presParOf" srcId="{645CF110-E0E8-48A6-B188-591D642A73D3}" destId="{892BDAAD-E423-46D5-BD20-57914FCFA91B}" srcOrd="2" destOrd="0" presId="urn:microsoft.com/office/officeart/2005/8/layout/vList5"/>
    <dgm:cxn modelId="{5FB2571D-5A84-408C-8A6E-D9E092666302}" type="presParOf" srcId="{892BDAAD-E423-46D5-BD20-57914FCFA91B}" destId="{A86DB738-01B6-401C-A3D6-3C269B0A9A45}" srcOrd="0" destOrd="0" presId="urn:microsoft.com/office/officeart/2005/8/layout/vList5"/>
    <dgm:cxn modelId="{8B6A5BC6-DD01-4467-9938-32743944F2A5}" type="presParOf" srcId="{645CF110-E0E8-48A6-B188-591D642A73D3}" destId="{3EAE6ABD-E1A5-486A-B9C0-A71E733487F5}" srcOrd="3" destOrd="0" presId="urn:microsoft.com/office/officeart/2005/8/layout/vList5"/>
    <dgm:cxn modelId="{6D1FC96E-D8A4-4B7A-848B-DD45D7700785}" type="presParOf" srcId="{645CF110-E0E8-48A6-B188-591D642A73D3}" destId="{4E671122-588F-4BD1-B09A-0058F3FACF22}" srcOrd="4" destOrd="0" presId="urn:microsoft.com/office/officeart/2005/8/layout/vList5"/>
    <dgm:cxn modelId="{93E336B6-5B0C-4B7B-B2E7-4AD64E520EB4}" type="presParOf" srcId="{4E671122-588F-4BD1-B09A-0058F3FACF22}" destId="{3C7E7DDE-7CC3-4203-B380-D2B974932A0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6E6769-27E5-43B2-A8ED-22366B903E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34C5D95-0FCD-4755-B767-977D1798EB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Team</a:t>
          </a:r>
          <a:endParaRPr lang="en-US"/>
        </a:p>
      </dgm:t>
    </dgm:pt>
    <dgm:pt modelId="{06DC975E-DCBA-4215-93B4-E6B549233E5D}" type="parTrans" cxnId="{91556A6D-354E-4E58-82AF-6FE11C79DA16}">
      <dgm:prSet/>
      <dgm:spPr/>
      <dgm:t>
        <a:bodyPr/>
        <a:lstStyle/>
        <a:p>
          <a:endParaRPr lang="en-US"/>
        </a:p>
      </dgm:t>
    </dgm:pt>
    <dgm:pt modelId="{E727424F-7C14-40B2-893C-A01EE12E37EB}" type="sibTrans" cxnId="{91556A6D-354E-4E58-82AF-6FE11C79DA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FE95F0-DA40-44A4-BAB3-0C1EC88058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Position</a:t>
          </a:r>
          <a:endParaRPr lang="en-US"/>
        </a:p>
      </dgm:t>
    </dgm:pt>
    <dgm:pt modelId="{B9CD61AC-1944-4BAD-9EF8-01DC15C3167B}" type="parTrans" cxnId="{0F2667A5-96CE-4B6E-8267-9285219822FD}">
      <dgm:prSet/>
      <dgm:spPr/>
      <dgm:t>
        <a:bodyPr/>
        <a:lstStyle/>
        <a:p>
          <a:endParaRPr lang="en-US"/>
        </a:p>
      </dgm:t>
    </dgm:pt>
    <dgm:pt modelId="{84914AB1-343B-4F9D-88A5-A33AAECE633B}" type="sibTrans" cxnId="{0F2667A5-96CE-4B6E-8267-9285219822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FE7B9D-206A-4FA2-9566-33D6B21541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Games Started</a:t>
          </a:r>
          <a:endParaRPr lang="en-US"/>
        </a:p>
      </dgm:t>
    </dgm:pt>
    <dgm:pt modelId="{EC2A23FA-4522-4DA3-BCA3-2261E63DA109}" type="parTrans" cxnId="{42EB1AB4-8CF8-46F3-B7E8-D2A03831A6DF}">
      <dgm:prSet/>
      <dgm:spPr/>
      <dgm:t>
        <a:bodyPr/>
        <a:lstStyle/>
        <a:p>
          <a:endParaRPr lang="en-US"/>
        </a:p>
      </dgm:t>
    </dgm:pt>
    <dgm:pt modelId="{761652AE-519E-468D-8CF5-77DC11F9F5D4}" type="sibTrans" cxnId="{42EB1AB4-8CF8-46F3-B7E8-D2A03831A6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DB8818-07F2-4848-9BE2-497C60E613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Games Played</a:t>
          </a:r>
          <a:endParaRPr lang="en-US"/>
        </a:p>
      </dgm:t>
    </dgm:pt>
    <dgm:pt modelId="{B4937FE9-867A-4793-992F-6809FF9A0827}" type="parTrans" cxnId="{B72AAD14-590D-4858-8785-9C38C217934E}">
      <dgm:prSet/>
      <dgm:spPr/>
      <dgm:t>
        <a:bodyPr/>
        <a:lstStyle/>
        <a:p>
          <a:endParaRPr lang="en-US"/>
        </a:p>
      </dgm:t>
    </dgm:pt>
    <dgm:pt modelId="{CB250316-891A-4490-9C36-0365413C06E8}" type="sibTrans" cxnId="{B72AAD14-590D-4858-8785-9C38C21793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7ACA7C-2A7E-4C55-ABB1-2A41E916CD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Total Minutes Played</a:t>
          </a:r>
          <a:endParaRPr lang="en-US"/>
        </a:p>
      </dgm:t>
    </dgm:pt>
    <dgm:pt modelId="{ED024045-9391-4196-91D3-0E6932F99DE4}" type="parTrans" cxnId="{D16EFB00-CD4B-457C-B50D-0BFC73DE9140}">
      <dgm:prSet/>
      <dgm:spPr/>
      <dgm:t>
        <a:bodyPr/>
        <a:lstStyle/>
        <a:p>
          <a:endParaRPr lang="en-US"/>
        </a:p>
      </dgm:t>
    </dgm:pt>
    <dgm:pt modelId="{71C048F6-D5C9-4FE1-AA26-6EB1E8BBCB5F}" type="sibTrans" cxnId="{D16EFB00-CD4B-457C-B50D-0BFC73DE9140}">
      <dgm:prSet/>
      <dgm:spPr/>
      <dgm:t>
        <a:bodyPr/>
        <a:lstStyle/>
        <a:p>
          <a:endParaRPr lang="en-US"/>
        </a:p>
      </dgm:t>
    </dgm:pt>
    <dgm:pt modelId="{AD1E1DF6-6E75-4D56-94B3-BC86B65159FB}" type="pres">
      <dgm:prSet presAssocID="{3F6E6769-27E5-43B2-A8ED-22366B903E47}" presName="root" presStyleCnt="0">
        <dgm:presLayoutVars>
          <dgm:dir/>
          <dgm:resizeHandles val="exact"/>
        </dgm:presLayoutVars>
      </dgm:prSet>
      <dgm:spPr/>
    </dgm:pt>
    <dgm:pt modelId="{207FB03E-2492-4522-9510-28B7B2AD721E}" type="pres">
      <dgm:prSet presAssocID="{B34C5D95-0FCD-4755-B767-977D1798EB22}" presName="compNode" presStyleCnt="0"/>
      <dgm:spPr/>
    </dgm:pt>
    <dgm:pt modelId="{B266AAE3-83DC-4C49-8683-26E122F87CEE}" type="pres">
      <dgm:prSet presAssocID="{B34C5D95-0FCD-4755-B767-977D1798EB2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163D07D-224D-411E-B243-C1F116F4398D}" type="pres">
      <dgm:prSet presAssocID="{B34C5D95-0FCD-4755-B767-977D1798EB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work"/>
        </a:ext>
      </dgm:extLst>
    </dgm:pt>
    <dgm:pt modelId="{DAA86A19-8886-43BB-96B2-1ABDC7FFE189}" type="pres">
      <dgm:prSet presAssocID="{B34C5D95-0FCD-4755-B767-977D1798EB22}" presName="spaceRect" presStyleCnt="0"/>
      <dgm:spPr/>
    </dgm:pt>
    <dgm:pt modelId="{0F9B263A-5921-4630-AFE1-BAC798CCCA7A}" type="pres">
      <dgm:prSet presAssocID="{B34C5D95-0FCD-4755-B767-977D1798EB22}" presName="textRect" presStyleLbl="revTx" presStyleIdx="0" presStyleCnt="5">
        <dgm:presLayoutVars>
          <dgm:chMax val="1"/>
          <dgm:chPref val="1"/>
        </dgm:presLayoutVars>
      </dgm:prSet>
      <dgm:spPr/>
    </dgm:pt>
    <dgm:pt modelId="{E524369C-5E1C-48D4-9BB8-04247382257C}" type="pres">
      <dgm:prSet presAssocID="{E727424F-7C14-40B2-893C-A01EE12E37EB}" presName="sibTrans" presStyleCnt="0"/>
      <dgm:spPr/>
    </dgm:pt>
    <dgm:pt modelId="{F9C92DF6-5D2F-49B2-B105-B912A56B51CF}" type="pres">
      <dgm:prSet presAssocID="{98FE95F0-DA40-44A4-BAB3-0C1EC8805870}" presName="compNode" presStyleCnt="0"/>
      <dgm:spPr/>
    </dgm:pt>
    <dgm:pt modelId="{8FFE64EA-9725-45C7-958A-E508E97BBD04}" type="pres">
      <dgm:prSet presAssocID="{98FE95F0-DA40-44A4-BAB3-0C1EC880587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3E1CD91-0831-4CDF-9A84-43CA10C9A43A}" type="pres">
      <dgm:prSet presAssocID="{98FE95F0-DA40-44A4-BAB3-0C1EC880587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877B37EA-B85F-4303-B6E6-854A8801A8D5}" type="pres">
      <dgm:prSet presAssocID="{98FE95F0-DA40-44A4-BAB3-0C1EC8805870}" presName="spaceRect" presStyleCnt="0"/>
      <dgm:spPr/>
    </dgm:pt>
    <dgm:pt modelId="{3F0DDD87-8C0B-40BB-9C94-CAFC815384E8}" type="pres">
      <dgm:prSet presAssocID="{98FE95F0-DA40-44A4-BAB3-0C1EC8805870}" presName="textRect" presStyleLbl="revTx" presStyleIdx="1" presStyleCnt="5">
        <dgm:presLayoutVars>
          <dgm:chMax val="1"/>
          <dgm:chPref val="1"/>
        </dgm:presLayoutVars>
      </dgm:prSet>
      <dgm:spPr/>
    </dgm:pt>
    <dgm:pt modelId="{5CE7E552-D499-4215-AE5F-CE1ECC22F98F}" type="pres">
      <dgm:prSet presAssocID="{84914AB1-343B-4F9D-88A5-A33AAECE633B}" presName="sibTrans" presStyleCnt="0"/>
      <dgm:spPr/>
    </dgm:pt>
    <dgm:pt modelId="{B8535C8B-ECAC-41E4-AD67-3D7735B87AB1}" type="pres">
      <dgm:prSet presAssocID="{B3FE7B9D-206A-4FA2-9566-33D6B215411E}" presName="compNode" presStyleCnt="0"/>
      <dgm:spPr/>
    </dgm:pt>
    <dgm:pt modelId="{B5AC2E7F-1A81-4FE0-8FCA-3BACB460817B}" type="pres">
      <dgm:prSet presAssocID="{B3FE7B9D-206A-4FA2-9566-33D6B215411E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F4B9625-768A-40D9-B992-94B7BBD38865}" type="pres">
      <dgm:prSet presAssocID="{B3FE7B9D-206A-4FA2-9566-33D6B21541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llege Football"/>
        </a:ext>
      </dgm:extLst>
    </dgm:pt>
    <dgm:pt modelId="{87FD4748-DE95-4498-ADDF-A3CE6ABD57A3}" type="pres">
      <dgm:prSet presAssocID="{B3FE7B9D-206A-4FA2-9566-33D6B215411E}" presName="spaceRect" presStyleCnt="0"/>
      <dgm:spPr/>
    </dgm:pt>
    <dgm:pt modelId="{8B1134F7-64E3-49B7-94D0-D8745EE3B9CD}" type="pres">
      <dgm:prSet presAssocID="{B3FE7B9D-206A-4FA2-9566-33D6B215411E}" presName="textRect" presStyleLbl="revTx" presStyleIdx="2" presStyleCnt="5">
        <dgm:presLayoutVars>
          <dgm:chMax val="1"/>
          <dgm:chPref val="1"/>
        </dgm:presLayoutVars>
      </dgm:prSet>
      <dgm:spPr/>
    </dgm:pt>
    <dgm:pt modelId="{02EABA4C-042A-4554-B8CF-8211A5ECFE21}" type="pres">
      <dgm:prSet presAssocID="{761652AE-519E-468D-8CF5-77DC11F9F5D4}" presName="sibTrans" presStyleCnt="0"/>
      <dgm:spPr/>
    </dgm:pt>
    <dgm:pt modelId="{70167AFC-0B16-4550-8E0B-4BCBB7C7056E}" type="pres">
      <dgm:prSet presAssocID="{8CDB8818-07F2-4848-9BE2-497C60E613BD}" presName="compNode" presStyleCnt="0"/>
      <dgm:spPr/>
    </dgm:pt>
    <dgm:pt modelId="{EA458181-A957-43AB-B5DA-FFBA6D82ED20}" type="pres">
      <dgm:prSet presAssocID="{8CDB8818-07F2-4848-9BE2-497C60E613B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6FD5ED5-9A0C-41A8-9844-A05C491A3D57}" type="pres">
      <dgm:prSet presAssocID="{8CDB8818-07F2-4848-9BE2-497C60E613B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gby"/>
        </a:ext>
      </dgm:extLst>
    </dgm:pt>
    <dgm:pt modelId="{0F9725C8-2EB7-40A1-ACA4-9F33793AA4D2}" type="pres">
      <dgm:prSet presAssocID="{8CDB8818-07F2-4848-9BE2-497C60E613BD}" presName="spaceRect" presStyleCnt="0"/>
      <dgm:spPr/>
    </dgm:pt>
    <dgm:pt modelId="{89B8F48D-9718-4613-A067-90CCBE49F1A6}" type="pres">
      <dgm:prSet presAssocID="{8CDB8818-07F2-4848-9BE2-497C60E613BD}" presName="textRect" presStyleLbl="revTx" presStyleIdx="3" presStyleCnt="5">
        <dgm:presLayoutVars>
          <dgm:chMax val="1"/>
          <dgm:chPref val="1"/>
        </dgm:presLayoutVars>
      </dgm:prSet>
      <dgm:spPr/>
    </dgm:pt>
    <dgm:pt modelId="{6FC9E531-EFC4-4FC5-9C4B-C3E85EF1CBEB}" type="pres">
      <dgm:prSet presAssocID="{CB250316-891A-4490-9C36-0365413C06E8}" presName="sibTrans" presStyleCnt="0"/>
      <dgm:spPr/>
    </dgm:pt>
    <dgm:pt modelId="{932177D6-9DFF-4A41-9929-75CCB64363D2}" type="pres">
      <dgm:prSet presAssocID="{5B7ACA7C-2A7E-4C55-ABB1-2A41E916CDA8}" presName="compNode" presStyleCnt="0"/>
      <dgm:spPr/>
    </dgm:pt>
    <dgm:pt modelId="{28E8280E-C972-4FCA-9093-1EBB7C1AC0FC}" type="pres">
      <dgm:prSet presAssocID="{5B7ACA7C-2A7E-4C55-ABB1-2A41E916CDA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3326F97-FF6B-4384-B7A0-16E6EE2A1CB2}" type="pres">
      <dgm:prSet presAssocID="{5B7ACA7C-2A7E-4C55-ABB1-2A41E916CDA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"/>
        </a:ext>
      </dgm:extLst>
    </dgm:pt>
    <dgm:pt modelId="{7EAC9354-3D54-4448-9001-04EC846CBDF3}" type="pres">
      <dgm:prSet presAssocID="{5B7ACA7C-2A7E-4C55-ABB1-2A41E916CDA8}" presName="spaceRect" presStyleCnt="0"/>
      <dgm:spPr/>
    </dgm:pt>
    <dgm:pt modelId="{4B97E869-2FD7-47FA-A5E1-FA11117982E0}" type="pres">
      <dgm:prSet presAssocID="{5B7ACA7C-2A7E-4C55-ABB1-2A41E916CDA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16EFB00-CD4B-457C-B50D-0BFC73DE9140}" srcId="{3F6E6769-27E5-43B2-A8ED-22366B903E47}" destId="{5B7ACA7C-2A7E-4C55-ABB1-2A41E916CDA8}" srcOrd="4" destOrd="0" parTransId="{ED024045-9391-4196-91D3-0E6932F99DE4}" sibTransId="{71C048F6-D5C9-4FE1-AA26-6EB1E8BBCB5F}"/>
    <dgm:cxn modelId="{B72AAD14-590D-4858-8785-9C38C217934E}" srcId="{3F6E6769-27E5-43B2-A8ED-22366B903E47}" destId="{8CDB8818-07F2-4848-9BE2-497C60E613BD}" srcOrd="3" destOrd="0" parTransId="{B4937FE9-867A-4793-992F-6809FF9A0827}" sibTransId="{CB250316-891A-4490-9C36-0365413C06E8}"/>
    <dgm:cxn modelId="{DA053745-508A-4996-B41A-10753B3D8F1C}" type="presOf" srcId="{B3FE7B9D-206A-4FA2-9566-33D6B215411E}" destId="{8B1134F7-64E3-49B7-94D0-D8745EE3B9CD}" srcOrd="0" destOrd="0" presId="urn:microsoft.com/office/officeart/2018/5/layout/IconLeafLabelList"/>
    <dgm:cxn modelId="{91556A6D-354E-4E58-82AF-6FE11C79DA16}" srcId="{3F6E6769-27E5-43B2-A8ED-22366B903E47}" destId="{B34C5D95-0FCD-4755-B767-977D1798EB22}" srcOrd="0" destOrd="0" parTransId="{06DC975E-DCBA-4215-93B4-E6B549233E5D}" sibTransId="{E727424F-7C14-40B2-893C-A01EE12E37EB}"/>
    <dgm:cxn modelId="{F1F06094-0CD1-4204-8D3D-CAFED5905DA4}" type="presOf" srcId="{5B7ACA7C-2A7E-4C55-ABB1-2A41E916CDA8}" destId="{4B97E869-2FD7-47FA-A5E1-FA11117982E0}" srcOrd="0" destOrd="0" presId="urn:microsoft.com/office/officeart/2018/5/layout/IconLeafLabelList"/>
    <dgm:cxn modelId="{BE17C2A0-6247-4EF7-9402-F5E0CE12D451}" type="presOf" srcId="{3F6E6769-27E5-43B2-A8ED-22366B903E47}" destId="{AD1E1DF6-6E75-4D56-94B3-BC86B65159FB}" srcOrd="0" destOrd="0" presId="urn:microsoft.com/office/officeart/2018/5/layout/IconLeafLabelList"/>
    <dgm:cxn modelId="{0F2667A5-96CE-4B6E-8267-9285219822FD}" srcId="{3F6E6769-27E5-43B2-A8ED-22366B903E47}" destId="{98FE95F0-DA40-44A4-BAB3-0C1EC8805870}" srcOrd="1" destOrd="0" parTransId="{B9CD61AC-1944-4BAD-9EF8-01DC15C3167B}" sibTransId="{84914AB1-343B-4F9D-88A5-A33AAECE633B}"/>
    <dgm:cxn modelId="{42EB1AB4-8CF8-46F3-B7E8-D2A03831A6DF}" srcId="{3F6E6769-27E5-43B2-A8ED-22366B903E47}" destId="{B3FE7B9D-206A-4FA2-9566-33D6B215411E}" srcOrd="2" destOrd="0" parTransId="{EC2A23FA-4522-4DA3-BCA3-2261E63DA109}" sibTransId="{761652AE-519E-468D-8CF5-77DC11F9F5D4}"/>
    <dgm:cxn modelId="{38261AD4-0B6D-4DA8-9644-54215DE57B8A}" type="presOf" srcId="{B34C5D95-0FCD-4755-B767-977D1798EB22}" destId="{0F9B263A-5921-4630-AFE1-BAC798CCCA7A}" srcOrd="0" destOrd="0" presId="urn:microsoft.com/office/officeart/2018/5/layout/IconLeafLabelList"/>
    <dgm:cxn modelId="{4BBD66DA-98D8-4C9F-8473-23F45A453050}" type="presOf" srcId="{98FE95F0-DA40-44A4-BAB3-0C1EC8805870}" destId="{3F0DDD87-8C0B-40BB-9C94-CAFC815384E8}" srcOrd="0" destOrd="0" presId="urn:microsoft.com/office/officeart/2018/5/layout/IconLeafLabelList"/>
    <dgm:cxn modelId="{5C79D7F2-629D-4382-89AB-B1C8A7F2E5FF}" type="presOf" srcId="{8CDB8818-07F2-4848-9BE2-497C60E613BD}" destId="{89B8F48D-9718-4613-A067-90CCBE49F1A6}" srcOrd="0" destOrd="0" presId="urn:microsoft.com/office/officeart/2018/5/layout/IconLeafLabelList"/>
    <dgm:cxn modelId="{44FA2EC7-BA98-4318-86BF-E15A630DA7D2}" type="presParOf" srcId="{AD1E1DF6-6E75-4D56-94B3-BC86B65159FB}" destId="{207FB03E-2492-4522-9510-28B7B2AD721E}" srcOrd="0" destOrd="0" presId="urn:microsoft.com/office/officeart/2018/5/layout/IconLeafLabelList"/>
    <dgm:cxn modelId="{196F9AA6-7548-49F9-9B15-213365FD8570}" type="presParOf" srcId="{207FB03E-2492-4522-9510-28B7B2AD721E}" destId="{B266AAE3-83DC-4C49-8683-26E122F87CEE}" srcOrd="0" destOrd="0" presId="urn:microsoft.com/office/officeart/2018/5/layout/IconLeafLabelList"/>
    <dgm:cxn modelId="{FD66FC50-522D-40A7-A918-646265161F2A}" type="presParOf" srcId="{207FB03E-2492-4522-9510-28B7B2AD721E}" destId="{A163D07D-224D-411E-B243-C1F116F4398D}" srcOrd="1" destOrd="0" presId="urn:microsoft.com/office/officeart/2018/5/layout/IconLeafLabelList"/>
    <dgm:cxn modelId="{8BCB21C5-6C74-46ED-A35D-E5513641B734}" type="presParOf" srcId="{207FB03E-2492-4522-9510-28B7B2AD721E}" destId="{DAA86A19-8886-43BB-96B2-1ABDC7FFE189}" srcOrd="2" destOrd="0" presId="urn:microsoft.com/office/officeart/2018/5/layout/IconLeafLabelList"/>
    <dgm:cxn modelId="{2FFBCA16-DA13-4E16-9C92-D9CE0608E3D8}" type="presParOf" srcId="{207FB03E-2492-4522-9510-28B7B2AD721E}" destId="{0F9B263A-5921-4630-AFE1-BAC798CCCA7A}" srcOrd="3" destOrd="0" presId="urn:microsoft.com/office/officeart/2018/5/layout/IconLeafLabelList"/>
    <dgm:cxn modelId="{D77BFF96-90CD-4A15-8478-01DB558AA3E9}" type="presParOf" srcId="{AD1E1DF6-6E75-4D56-94B3-BC86B65159FB}" destId="{E524369C-5E1C-48D4-9BB8-04247382257C}" srcOrd="1" destOrd="0" presId="urn:microsoft.com/office/officeart/2018/5/layout/IconLeafLabelList"/>
    <dgm:cxn modelId="{A6EFCE83-1C10-4094-9DFF-C6BCA0E9F267}" type="presParOf" srcId="{AD1E1DF6-6E75-4D56-94B3-BC86B65159FB}" destId="{F9C92DF6-5D2F-49B2-B105-B912A56B51CF}" srcOrd="2" destOrd="0" presId="urn:microsoft.com/office/officeart/2018/5/layout/IconLeafLabelList"/>
    <dgm:cxn modelId="{AB435EC9-240C-4AD8-A33D-C6EE5C8D5D6E}" type="presParOf" srcId="{F9C92DF6-5D2F-49B2-B105-B912A56B51CF}" destId="{8FFE64EA-9725-45C7-958A-E508E97BBD04}" srcOrd="0" destOrd="0" presId="urn:microsoft.com/office/officeart/2018/5/layout/IconLeafLabelList"/>
    <dgm:cxn modelId="{11268549-C079-402A-A220-81D817B8959D}" type="presParOf" srcId="{F9C92DF6-5D2F-49B2-B105-B912A56B51CF}" destId="{03E1CD91-0831-4CDF-9A84-43CA10C9A43A}" srcOrd="1" destOrd="0" presId="urn:microsoft.com/office/officeart/2018/5/layout/IconLeafLabelList"/>
    <dgm:cxn modelId="{FAC050B3-F470-41CF-8749-1BC32C590431}" type="presParOf" srcId="{F9C92DF6-5D2F-49B2-B105-B912A56B51CF}" destId="{877B37EA-B85F-4303-B6E6-854A8801A8D5}" srcOrd="2" destOrd="0" presId="urn:microsoft.com/office/officeart/2018/5/layout/IconLeafLabelList"/>
    <dgm:cxn modelId="{63FF8AA0-EBC8-449D-9DFE-056A0CE58B5E}" type="presParOf" srcId="{F9C92DF6-5D2F-49B2-B105-B912A56B51CF}" destId="{3F0DDD87-8C0B-40BB-9C94-CAFC815384E8}" srcOrd="3" destOrd="0" presId="urn:microsoft.com/office/officeart/2018/5/layout/IconLeafLabelList"/>
    <dgm:cxn modelId="{3BBDCCAA-0711-450A-87A7-217E1135A1E2}" type="presParOf" srcId="{AD1E1DF6-6E75-4D56-94B3-BC86B65159FB}" destId="{5CE7E552-D499-4215-AE5F-CE1ECC22F98F}" srcOrd="3" destOrd="0" presId="urn:microsoft.com/office/officeart/2018/5/layout/IconLeafLabelList"/>
    <dgm:cxn modelId="{AEEE8E2E-FB57-420D-8FA1-4E152A844144}" type="presParOf" srcId="{AD1E1DF6-6E75-4D56-94B3-BC86B65159FB}" destId="{B8535C8B-ECAC-41E4-AD67-3D7735B87AB1}" srcOrd="4" destOrd="0" presId="urn:microsoft.com/office/officeart/2018/5/layout/IconLeafLabelList"/>
    <dgm:cxn modelId="{4620FC31-0D72-4232-9573-07C889E90ACF}" type="presParOf" srcId="{B8535C8B-ECAC-41E4-AD67-3D7735B87AB1}" destId="{B5AC2E7F-1A81-4FE0-8FCA-3BACB460817B}" srcOrd="0" destOrd="0" presId="urn:microsoft.com/office/officeart/2018/5/layout/IconLeafLabelList"/>
    <dgm:cxn modelId="{BEF85176-2AAE-43BD-8E57-FBD579292CD5}" type="presParOf" srcId="{B8535C8B-ECAC-41E4-AD67-3D7735B87AB1}" destId="{1F4B9625-768A-40D9-B992-94B7BBD38865}" srcOrd="1" destOrd="0" presId="urn:microsoft.com/office/officeart/2018/5/layout/IconLeafLabelList"/>
    <dgm:cxn modelId="{65AF12C5-FED0-45CA-BFCF-F12E0327AA16}" type="presParOf" srcId="{B8535C8B-ECAC-41E4-AD67-3D7735B87AB1}" destId="{87FD4748-DE95-4498-ADDF-A3CE6ABD57A3}" srcOrd="2" destOrd="0" presId="urn:microsoft.com/office/officeart/2018/5/layout/IconLeafLabelList"/>
    <dgm:cxn modelId="{8E76079E-4908-474C-8A06-7AB47AB1E51D}" type="presParOf" srcId="{B8535C8B-ECAC-41E4-AD67-3D7735B87AB1}" destId="{8B1134F7-64E3-49B7-94D0-D8745EE3B9CD}" srcOrd="3" destOrd="0" presId="urn:microsoft.com/office/officeart/2018/5/layout/IconLeafLabelList"/>
    <dgm:cxn modelId="{C8AA31BB-1B18-4FC0-AB08-2DF39ABF6BD3}" type="presParOf" srcId="{AD1E1DF6-6E75-4D56-94B3-BC86B65159FB}" destId="{02EABA4C-042A-4554-B8CF-8211A5ECFE21}" srcOrd="5" destOrd="0" presId="urn:microsoft.com/office/officeart/2018/5/layout/IconLeafLabelList"/>
    <dgm:cxn modelId="{E5D8270A-5E86-4806-B8F5-F4524A7D45E5}" type="presParOf" srcId="{AD1E1DF6-6E75-4D56-94B3-BC86B65159FB}" destId="{70167AFC-0B16-4550-8E0B-4BCBB7C7056E}" srcOrd="6" destOrd="0" presId="urn:microsoft.com/office/officeart/2018/5/layout/IconLeafLabelList"/>
    <dgm:cxn modelId="{82C6B05F-E8FC-4F14-8246-3C4F3A87622F}" type="presParOf" srcId="{70167AFC-0B16-4550-8E0B-4BCBB7C7056E}" destId="{EA458181-A957-43AB-B5DA-FFBA6D82ED20}" srcOrd="0" destOrd="0" presId="urn:microsoft.com/office/officeart/2018/5/layout/IconLeafLabelList"/>
    <dgm:cxn modelId="{ED81A840-4588-4090-917E-84A7D1C24F89}" type="presParOf" srcId="{70167AFC-0B16-4550-8E0B-4BCBB7C7056E}" destId="{66FD5ED5-9A0C-41A8-9844-A05C491A3D57}" srcOrd="1" destOrd="0" presId="urn:microsoft.com/office/officeart/2018/5/layout/IconLeafLabelList"/>
    <dgm:cxn modelId="{DDC36EDC-19B2-4534-BCBB-5DDB384430CD}" type="presParOf" srcId="{70167AFC-0B16-4550-8E0B-4BCBB7C7056E}" destId="{0F9725C8-2EB7-40A1-ACA4-9F33793AA4D2}" srcOrd="2" destOrd="0" presId="urn:microsoft.com/office/officeart/2018/5/layout/IconLeafLabelList"/>
    <dgm:cxn modelId="{41E1E1E1-F8A5-44AC-A853-F8F01CD3CB92}" type="presParOf" srcId="{70167AFC-0B16-4550-8E0B-4BCBB7C7056E}" destId="{89B8F48D-9718-4613-A067-90CCBE49F1A6}" srcOrd="3" destOrd="0" presId="urn:microsoft.com/office/officeart/2018/5/layout/IconLeafLabelList"/>
    <dgm:cxn modelId="{D2754F19-8116-4A8C-BC1B-797E850E8361}" type="presParOf" srcId="{AD1E1DF6-6E75-4D56-94B3-BC86B65159FB}" destId="{6FC9E531-EFC4-4FC5-9C4B-C3E85EF1CBEB}" srcOrd="7" destOrd="0" presId="urn:microsoft.com/office/officeart/2018/5/layout/IconLeafLabelList"/>
    <dgm:cxn modelId="{D7FD3291-DB14-4E6D-8766-37A69437A94F}" type="presParOf" srcId="{AD1E1DF6-6E75-4D56-94B3-BC86B65159FB}" destId="{932177D6-9DFF-4A41-9929-75CCB64363D2}" srcOrd="8" destOrd="0" presId="urn:microsoft.com/office/officeart/2018/5/layout/IconLeafLabelList"/>
    <dgm:cxn modelId="{4794A573-EEFB-4559-A7BE-B884FC511B9F}" type="presParOf" srcId="{932177D6-9DFF-4A41-9929-75CCB64363D2}" destId="{28E8280E-C972-4FCA-9093-1EBB7C1AC0FC}" srcOrd="0" destOrd="0" presId="urn:microsoft.com/office/officeart/2018/5/layout/IconLeafLabelList"/>
    <dgm:cxn modelId="{78760D02-F59C-4651-903F-8A6BD49FCD81}" type="presParOf" srcId="{932177D6-9DFF-4A41-9929-75CCB64363D2}" destId="{53326F97-FF6B-4384-B7A0-16E6EE2A1CB2}" srcOrd="1" destOrd="0" presId="urn:microsoft.com/office/officeart/2018/5/layout/IconLeafLabelList"/>
    <dgm:cxn modelId="{CD2C002B-8AB8-4693-B9CC-B0D0226DC683}" type="presParOf" srcId="{932177D6-9DFF-4A41-9929-75CCB64363D2}" destId="{7EAC9354-3D54-4448-9001-04EC846CBDF3}" srcOrd="2" destOrd="0" presId="urn:microsoft.com/office/officeart/2018/5/layout/IconLeafLabelList"/>
    <dgm:cxn modelId="{90BC3F37-7566-44BC-B145-D492E00F75CE}" type="presParOf" srcId="{932177D6-9DFF-4A41-9929-75CCB64363D2}" destId="{4B97E869-2FD7-47FA-A5E1-FA11117982E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ABC44-D206-4CF8-946A-FCDD8DEFFAD7}">
      <dsp:nvSpPr>
        <dsp:cNvPr id="0" name=""/>
        <dsp:cNvSpPr/>
      </dsp:nvSpPr>
      <dsp:spPr>
        <a:xfrm>
          <a:off x="343364" y="862"/>
          <a:ext cx="2027354" cy="12164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Field Goals Made</a:t>
          </a:r>
          <a:endParaRPr lang="en-US" sz="2500" kern="1200" dirty="0"/>
        </a:p>
      </dsp:txBody>
      <dsp:txXfrm>
        <a:off x="343364" y="862"/>
        <a:ext cx="2027354" cy="1216412"/>
      </dsp:txXfrm>
    </dsp:sp>
    <dsp:sp modelId="{E906A67D-AE44-43A9-BE28-E568035DA3AF}">
      <dsp:nvSpPr>
        <dsp:cNvPr id="0" name=""/>
        <dsp:cNvSpPr/>
      </dsp:nvSpPr>
      <dsp:spPr>
        <a:xfrm>
          <a:off x="2573454" y="862"/>
          <a:ext cx="2027354" cy="1216412"/>
        </a:xfrm>
        <a:prstGeom prst="rect">
          <a:avLst/>
        </a:prstGeom>
        <a:solidFill>
          <a:schemeClr val="accent5">
            <a:hueOff val="779655"/>
            <a:satOff val="-502"/>
            <a:lumOff val="3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Threes Made</a:t>
          </a:r>
          <a:endParaRPr lang="en-US" sz="2500" kern="1200" dirty="0"/>
        </a:p>
      </dsp:txBody>
      <dsp:txXfrm>
        <a:off x="2573454" y="862"/>
        <a:ext cx="2027354" cy="1216412"/>
      </dsp:txXfrm>
    </dsp:sp>
    <dsp:sp modelId="{AE110027-526F-4829-9798-EECADD413086}">
      <dsp:nvSpPr>
        <dsp:cNvPr id="0" name=""/>
        <dsp:cNvSpPr/>
      </dsp:nvSpPr>
      <dsp:spPr>
        <a:xfrm>
          <a:off x="4803543" y="862"/>
          <a:ext cx="2027354" cy="1216412"/>
        </a:xfrm>
        <a:prstGeom prst="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Free Throws Made</a:t>
          </a:r>
          <a:endParaRPr lang="en-US" sz="2500" kern="1200" dirty="0"/>
        </a:p>
      </dsp:txBody>
      <dsp:txXfrm>
        <a:off x="4803543" y="862"/>
        <a:ext cx="2027354" cy="1216412"/>
      </dsp:txXfrm>
    </dsp:sp>
    <dsp:sp modelId="{FFA14D07-188C-4D11-9860-75FE27554002}">
      <dsp:nvSpPr>
        <dsp:cNvPr id="0" name=""/>
        <dsp:cNvSpPr/>
      </dsp:nvSpPr>
      <dsp:spPr>
        <a:xfrm>
          <a:off x="7033633" y="862"/>
          <a:ext cx="2027354" cy="1216412"/>
        </a:xfrm>
        <a:prstGeom prst="rect">
          <a:avLst/>
        </a:prstGeom>
        <a:solidFill>
          <a:schemeClr val="accent5">
            <a:hueOff val="2338964"/>
            <a:satOff val="-1505"/>
            <a:lumOff val="10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Offensive Rebounds</a:t>
          </a:r>
          <a:endParaRPr lang="en-US" sz="2500" kern="1200" dirty="0"/>
        </a:p>
      </dsp:txBody>
      <dsp:txXfrm>
        <a:off x="7033633" y="862"/>
        <a:ext cx="2027354" cy="1216412"/>
      </dsp:txXfrm>
    </dsp:sp>
    <dsp:sp modelId="{2D8E65F2-7B05-4218-9DAA-417CAFE19785}">
      <dsp:nvSpPr>
        <dsp:cNvPr id="0" name=""/>
        <dsp:cNvSpPr/>
      </dsp:nvSpPr>
      <dsp:spPr>
        <a:xfrm>
          <a:off x="343364" y="1420010"/>
          <a:ext cx="2027354" cy="1216412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Assists</a:t>
          </a:r>
          <a:endParaRPr lang="en-US" sz="2500" kern="1200" dirty="0"/>
        </a:p>
      </dsp:txBody>
      <dsp:txXfrm>
        <a:off x="343364" y="1420010"/>
        <a:ext cx="2027354" cy="1216412"/>
      </dsp:txXfrm>
    </dsp:sp>
    <dsp:sp modelId="{2D5E716B-22F7-4F6C-873A-3B35D410407B}">
      <dsp:nvSpPr>
        <dsp:cNvPr id="0" name=""/>
        <dsp:cNvSpPr/>
      </dsp:nvSpPr>
      <dsp:spPr>
        <a:xfrm>
          <a:off x="2573454" y="1420010"/>
          <a:ext cx="2027354" cy="1216412"/>
        </a:xfrm>
        <a:prstGeom prst="rect">
          <a:avLst/>
        </a:prstGeom>
        <a:solidFill>
          <a:schemeClr val="accent5">
            <a:hueOff val="3898274"/>
            <a:satOff val="-2508"/>
            <a:lumOff val="17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Field Goals Attempted</a:t>
          </a:r>
          <a:endParaRPr lang="en-US" sz="2500" kern="1200" dirty="0"/>
        </a:p>
      </dsp:txBody>
      <dsp:txXfrm>
        <a:off x="2573454" y="1420010"/>
        <a:ext cx="2027354" cy="1216412"/>
      </dsp:txXfrm>
    </dsp:sp>
    <dsp:sp modelId="{2D8E51B7-A0EB-4F1A-B1D6-6ADE7C49871C}">
      <dsp:nvSpPr>
        <dsp:cNvPr id="0" name=""/>
        <dsp:cNvSpPr/>
      </dsp:nvSpPr>
      <dsp:spPr>
        <a:xfrm>
          <a:off x="4803543" y="1420010"/>
          <a:ext cx="2027354" cy="1216412"/>
        </a:xfrm>
        <a:prstGeom prst="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Threes Attempted</a:t>
          </a:r>
          <a:endParaRPr lang="en-US" sz="2500" kern="1200" dirty="0"/>
        </a:p>
      </dsp:txBody>
      <dsp:txXfrm>
        <a:off x="4803543" y="1420010"/>
        <a:ext cx="2027354" cy="1216412"/>
      </dsp:txXfrm>
    </dsp:sp>
    <dsp:sp modelId="{D6D1244B-AE60-48E0-BE83-E5A685447504}">
      <dsp:nvSpPr>
        <dsp:cNvPr id="0" name=""/>
        <dsp:cNvSpPr/>
      </dsp:nvSpPr>
      <dsp:spPr>
        <a:xfrm>
          <a:off x="7033633" y="1420010"/>
          <a:ext cx="2027354" cy="1216412"/>
        </a:xfrm>
        <a:prstGeom prst="rect">
          <a:avLst/>
        </a:prstGeom>
        <a:solidFill>
          <a:schemeClr val="accent5">
            <a:hueOff val="5457583"/>
            <a:satOff val="-3511"/>
            <a:lumOff val="240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Free Throws Attempted</a:t>
          </a:r>
          <a:endParaRPr lang="en-US" sz="2500" kern="1200" dirty="0"/>
        </a:p>
      </dsp:txBody>
      <dsp:txXfrm>
        <a:off x="7033633" y="1420010"/>
        <a:ext cx="2027354" cy="1216412"/>
      </dsp:txXfrm>
    </dsp:sp>
    <dsp:sp modelId="{BF99DB2E-8441-442D-B832-C7FD073BD9BC}">
      <dsp:nvSpPr>
        <dsp:cNvPr id="0" name=""/>
        <dsp:cNvSpPr/>
      </dsp:nvSpPr>
      <dsp:spPr>
        <a:xfrm>
          <a:off x="3688498" y="2839158"/>
          <a:ext cx="2027354" cy="1216412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Total Points</a:t>
          </a:r>
        </a:p>
      </dsp:txBody>
      <dsp:txXfrm>
        <a:off x="3688498" y="2839158"/>
        <a:ext cx="2027354" cy="1216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C67F7-8729-4F95-8800-05CFED16779A}">
      <dsp:nvSpPr>
        <dsp:cNvPr id="0" name=""/>
        <dsp:cNvSpPr/>
      </dsp:nvSpPr>
      <dsp:spPr>
        <a:xfrm>
          <a:off x="1147" y="1356641"/>
          <a:ext cx="2686301" cy="13431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/>
            <a:t>Steals</a:t>
          </a:r>
          <a:endParaRPr lang="en-US" sz="3900" kern="1200"/>
        </a:p>
      </dsp:txBody>
      <dsp:txXfrm>
        <a:off x="40487" y="1395981"/>
        <a:ext cx="2607621" cy="1264470"/>
      </dsp:txXfrm>
    </dsp:sp>
    <dsp:sp modelId="{4ACFA036-CA4A-44B7-9150-06254F1A1A3E}">
      <dsp:nvSpPr>
        <dsp:cNvPr id="0" name=""/>
        <dsp:cNvSpPr/>
      </dsp:nvSpPr>
      <dsp:spPr>
        <a:xfrm>
          <a:off x="3359025" y="1356641"/>
          <a:ext cx="2686301" cy="1343150"/>
        </a:xfrm>
        <a:prstGeom prst="roundRect">
          <a:avLst>
            <a:gd name="adj" fmla="val 10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/>
            <a:t>Blocks</a:t>
          </a:r>
          <a:endParaRPr lang="en-US" sz="3900" kern="1200"/>
        </a:p>
      </dsp:txBody>
      <dsp:txXfrm>
        <a:off x="3398365" y="1395981"/>
        <a:ext cx="2607621" cy="1264470"/>
      </dsp:txXfrm>
    </dsp:sp>
    <dsp:sp modelId="{2931F525-AE1F-4E81-A075-43DD3462C9B4}">
      <dsp:nvSpPr>
        <dsp:cNvPr id="0" name=""/>
        <dsp:cNvSpPr/>
      </dsp:nvSpPr>
      <dsp:spPr>
        <a:xfrm>
          <a:off x="6716902" y="1356641"/>
          <a:ext cx="2686301" cy="1343150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/>
            <a:t>Total Rebounds</a:t>
          </a:r>
          <a:endParaRPr lang="en-US" sz="3900" kern="1200" dirty="0"/>
        </a:p>
      </dsp:txBody>
      <dsp:txXfrm>
        <a:off x="6756242" y="1395981"/>
        <a:ext cx="2607621" cy="1264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206F7-20FB-484C-9543-BA7620C0E1CF}">
      <dsp:nvSpPr>
        <dsp:cNvPr id="0" name=""/>
        <dsp:cNvSpPr/>
      </dsp:nvSpPr>
      <dsp:spPr>
        <a:xfrm>
          <a:off x="1796795" y="2330"/>
          <a:ext cx="2021395" cy="15383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Turnovers</a:t>
          </a:r>
          <a:endParaRPr lang="en-US" sz="2800" kern="1200"/>
        </a:p>
      </dsp:txBody>
      <dsp:txXfrm>
        <a:off x="1871892" y="77427"/>
        <a:ext cx="1871201" cy="1388177"/>
      </dsp:txXfrm>
    </dsp:sp>
    <dsp:sp modelId="{A86DB738-01B6-401C-A3D6-3C269B0A9A45}">
      <dsp:nvSpPr>
        <dsp:cNvPr id="0" name=""/>
        <dsp:cNvSpPr/>
      </dsp:nvSpPr>
      <dsp:spPr>
        <a:xfrm>
          <a:off x="1796795" y="1617620"/>
          <a:ext cx="2021395" cy="1538371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Personal Fouls</a:t>
          </a:r>
          <a:endParaRPr lang="en-US" sz="2800" kern="1200" dirty="0"/>
        </a:p>
      </dsp:txBody>
      <dsp:txXfrm>
        <a:off x="1871892" y="1692717"/>
        <a:ext cx="1871201" cy="1388177"/>
      </dsp:txXfrm>
    </dsp:sp>
    <dsp:sp modelId="{3C7E7DDE-7CC3-4203-B380-D2B974932A06}">
      <dsp:nvSpPr>
        <dsp:cNvPr id="0" name=""/>
        <dsp:cNvSpPr/>
      </dsp:nvSpPr>
      <dsp:spPr>
        <a:xfrm>
          <a:off x="1796795" y="3232910"/>
          <a:ext cx="2021395" cy="1538371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Ejections</a:t>
          </a:r>
          <a:endParaRPr lang="en-US" sz="2800" kern="1200"/>
        </a:p>
      </dsp:txBody>
      <dsp:txXfrm>
        <a:off x="1871892" y="3308007"/>
        <a:ext cx="1871201" cy="1388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6AAE3-83DC-4C49-8683-26E122F87CEE}">
      <dsp:nvSpPr>
        <dsp:cNvPr id="0" name=""/>
        <dsp:cNvSpPr/>
      </dsp:nvSpPr>
      <dsp:spPr>
        <a:xfrm>
          <a:off x="324537" y="1038920"/>
          <a:ext cx="1005785" cy="1005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3D07D-224D-411E-B243-C1F116F4398D}">
      <dsp:nvSpPr>
        <dsp:cNvPr id="0" name=""/>
        <dsp:cNvSpPr/>
      </dsp:nvSpPr>
      <dsp:spPr>
        <a:xfrm>
          <a:off x="538884" y="1253267"/>
          <a:ext cx="577089" cy="5770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B263A-5921-4630-AFE1-BAC798CCCA7A}">
      <dsp:nvSpPr>
        <dsp:cNvPr id="0" name=""/>
        <dsp:cNvSpPr/>
      </dsp:nvSpPr>
      <dsp:spPr>
        <a:xfrm>
          <a:off x="3015" y="235798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/>
            <a:t>Team</a:t>
          </a:r>
          <a:endParaRPr lang="en-US" sz="1800" kern="1200"/>
        </a:p>
      </dsp:txBody>
      <dsp:txXfrm>
        <a:off x="3015" y="2357982"/>
        <a:ext cx="1648828" cy="659531"/>
      </dsp:txXfrm>
    </dsp:sp>
    <dsp:sp modelId="{8FFE64EA-9725-45C7-958A-E508E97BBD04}">
      <dsp:nvSpPr>
        <dsp:cNvPr id="0" name=""/>
        <dsp:cNvSpPr/>
      </dsp:nvSpPr>
      <dsp:spPr>
        <a:xfrm>
          <a:off x="2261910" y="1038920"/>
          <a:ext cx="1005785" cy="1005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1CD91-0831-4CDF-9A84-43CA10C9A43A}">
      <dsp:nvSpPr>
        <dsp:cNvPr id="0" name=""/>
        <dsp:cNvSpPr/>
      </dsp:nvSpPr>
      <dsp:spPr>
        <a:xfrm>
          <a:off x="2476258" y="1253267"/>
          <a:ext cx="577089" cy="5770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DDD87-8C0B-40BB-9C94-CAFC815384E8}">
      <dsp:nvSpPr>
        <dsp:cNvPr id="0" name=""/>
        <dsp:cNvSpPr/>
      </dsp:nvSpPr>
      <dsp:spPr>
        <a:xfrm>
          <a:off x="1940388" y="235798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/>
            <a:t>Position</a:t>
          </a:r>
          <a:endParaRPr lang="en-US" sz="1800" kern="1200"/>
        </a:p>
      </dsp:txBody>
      <dsp:txXfrm>
        <a:off x="1940388" y="2357982"/>
        <a:ext cx="1648828" cy="659531"/>
      </dsp:txXfrm>
    </dsp:sp>
    <dsp:sp modelId="{B5AC2E7F-1A81-4FE0-8FCA-3BACB460817B}">
      <dsp:nvSpPr>
        <dsp:cNvPr id="0" name=""/>
        <dsp:cNvSpPr/>
      </dsp:nvSpPr>
      <dsp:spPr>
        <a:xfrm>
          <a:off x="4199283" y="1038920"/>
          <a:ext cx="1005785" cy="1005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B9625-768A-40D9-B992-94B7BBD38865}">
      <dsp:nvSpPr>
        <dsp:cNvPr id="0" name=""/>
        <dsp:cNvSpPr/>
      </dsp:nvSpPr>
      <dsp:spPr>
        <a:xfrm>
          <a:off x="4413631" y="1253267"/>
          <a:ext cx="577089" cy="5770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134F7-64E3-49B7-94D0-D8745EE3B9CD}">
      <dsp:nvSpPr>
        <dsp:cNvPr id="0" name=""/>
        <dsp:cNvSpPr/>
      </dsp:nvSpPr>
      <dsp:spPr>
        <a:xfrm>
          <a:off x="3877761" y="235798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/>
            <a:t>Games Started</a:t>
          </a:r>
          <a:endParaRPr lang="en-US" sz="1800" kern="1200"/>
        </a:p>
      </dsp:txBody>
      <dsp:txXfrm>
        <a:off x="3877761" y="2357982"/>
        <a:ext cx="1648828" cy="659531"/>
      </dsp:txXfrm>
    </dsp:sp>
    <dsp:sp modelId="{EA458181-A957-43AB-B5DA-FFBA6D82ED20}">
      <dsp:nvSpPr>
        <dsp:cNvPr id="0" name=""/>
        <dsp:cNvSpPr/>
      </dsp:nvSpPr>
      <dsp:spPr>
        <a:xfrm>
          <a:off x="6136656" y="1038920"/>
          <a:ext cx="1005785" cy="1005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D5ED5-9A0C-41A8-9844-A05C491A3D57}">
      <dsp:nvSpPr>
        <dsp:cNvPr id="0" name=""/>
        <dsp:cNvSpPr/>
      </dsp:nvSpPr>
      <dsp:spPr>
        <a:xfrm>
          <a:off x="6351004" y="1253267"/>
          <a:ext cx="577089" cy="5770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8F48D-9718-4613-A067-90CCBE49F1A6}">
      <dsp:nvSpPr>
        <dsp:cNvPr id="0" name=""/>
        <dsp:cNvSpPr/>
      </dsp:nvSpPr>
      <dsp:spPr>
        <a:xfrm>
          <a:off x="5815134" y="235798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/>
            <a:t>Games Played</a:t>
          </a:r>
          <a:endParaRPr lang="en-US" sz="1800" kern="1200"/>
        </a:p>
      </dsp:txBody>
      <dsp:txXfrm>
        <a:off x="5815134" y="2357982"/>
        <a:ext cx="1648828" cy="659531"/>
      </dsp:txXfrm>
    </dsp:sp>
    <dsp:sp modelId="{28E8280E-C972-4FCA-9093-1EBB7C1AC0FC}">
      <dsp:nvSpPr>
        <dsp:cNvPr id="0" name=""/>
        <dsp:cNvSpPr/>
      </dsp:nvSpPr>
      <dsp:spPr>
        <a:xfrm>
          <a:off x="8074029" y="1038920"/>
          <a:ext cx="1005785" cy="1005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26F97-FF6B-4384-B7A0-16E6EE2A1CB2}">
      <dsp:nvSpPr>
        <dsp:cNvPr id="0" name=""/>
        <dsp:cNvSpPr/>
      </dsp:nvSpPr>
      <dsp:spPr>
        <a:xfrm>
          <a:off x="8288377" y="1253267"/>
          <a:ext cx="577089" cy="5770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7E869-2FD7-47FA-A5E1-FA11117982E0}">
      <dsp:nvSpPr>
        <dsp:cNvPr id="0" name=""/>
        <dsp:cNvSpPr/>
      </dsp:nvSpPr>
      <dsp:spPr>
        <a:xfrm>
          <a:off x="7752508" y="235798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/>
            <a:t>Total Minutes Played</a:t>
          </a:r>
          <a:endParaRPr lang="en-US" sz="1800" kern="1200"/>
        </a:p>
      </dsp:txBody>
      <dsp:txXfrm>
        <a:off x="7752508" y="2357982"/>
        <a:ext cx="1648828" cy="659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5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03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7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97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3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5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6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0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E339D2-A2F8-47F6-830A-90750308A5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170FB-2FCA-4F6F-9A56-B174B947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75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E6056D0-E108-4E19-B8E1-EDAA5D5AB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5B8F9-5B80-422A-A029-A2BE45EE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0502" y="1325880"/>
            <a:ext cx="6513798" cy="306650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NBA Analytics</a:t>
            </a:r>
            <a:br>
              <a:rPr lang="en-US" sz="5400">
                <a:solidFill>
                  <a:srgbClr val="FFFFFF"/>
                </a:solidFill>
              </a:rPr>
            </a:br>
            <a:r>
              <a:rPr lang="en-US" sz="5400">
                <a:solidFill>
                  <a:srgbClr val="FFFFFF"/>
                </a:solidFill>
              </a:rPr>
              <a:t>2020 -2021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DD926-B62A-4C5D-8512-A290C286C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0502" y="4588329"/>
            <a:ext cx="6513798" cy="1621970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Alicia Fazzone </a:t>
            </a:r>
          </a:p>
          <a:p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cs 688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A89C280-86C2-464A-954C-30642A2DD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5" y="639905"/>
            <a:ext cx="3742076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D8A999-7B8E-4120-8AEF-70855B6AD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asketball">
            <a:extLst>
              <a:ext uri="{FF2B5EF4-FFF2-40B4-BE49-F238E27FC236}">
                <a16:creationId xmlns:a16="http://schemas.microsoft.com/office/drawing/2014/main" id="{FC71B3A3-B68D-435B-9BA6-3D7E8CB22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393" y="1879817"/>
            <a:ext cx="3103558" cy="31035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5456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DF582-011B-45CA-81B9-52E715861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859366"/>
            <a:ext cx="10905066" cy="51799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712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BDCA5-DC48-48C7-9ABB-0C25317F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738887"/>
            <a:ext cx="8825658" cy="83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Celtics vs Lakers</a:t>
            </a:r>
          </a:p>
        </p:txBody>
      </p:sp>
      <p:pic>
        <p:nvPicPr>
          <p:cNvPr id="4" name="Picture 3" descr="Directly above shot of athlete playing at a basketball court">
            <a:extLst>
              <a:ext uri="{FF2B5EF4-FFF2-40B4-BE49-F238E27FC236}">
                <a16:creationId xmlns:a16="http://schemas.microsoft.com/office/drawing/2014/main" id="{F604055A-E551-4BAC-AF53-0E29C6CBC0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11" r="-1" b="10075"/>
          <a:stretch/>
        </p:blipFill>
        <p:spPr>
          <a:xfrm>
            <a:off x="1150938" y="-1"/>
            <a:ext cx="8831262" cy="4267831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93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7BD10-0E97-4AE9-8195-CF994323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919"/>
            <a:ext cx="12192000" cy="59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2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FEBC38-2320-414A-A3F3-23958170A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17AD0-4668-46E4-B248-CD980B04F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50800" dir="5400000" algn="ctr" rotWithShape="0">
              <a:srgbClr val="5F5F5F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2A276-AC80-4636-B61F-5B43FCCFF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948098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00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D7007B-D63D-4C05-9509-4BFE22B5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108"/>
            <a:ext cx="12192000" cy="587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6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9CB8B-C25D-4C0A-A179-9C713908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EBEBEB"/>
                </a:solidFill>
              </a:rPr>
              <a:t>Aggregate NBA stats by Player Position</a:t>
            </a: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utdoor basketball court">
            <a:extLst>
              <a:ext uri="{FF2B5EF4-FFF2-40B4-BE49-F238E27FC236}">
                <a16:creationId xmlns:a16="http://schemas.microsoft.com/office/drawing/2014/main" id="{7E5D381B-72EE-4E17-8AB7-BC959E9AA2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428" r="30256" b="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46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2">
            <a:extLst>
              <a:ext uri="{FF2B5EF4-FFF2-40B4-BE49-F238E27FC236}">
                <a16:creationId xmlns:a16="http://schemas.microsoft.com/office/drawing/2014/main" id="{61FEBC38-2320-414A-A3F3-23958170A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4">
            <a:extLst>
              <a:ext uri="{FF2B5EF4-FFF2-40B4-BE49-F238E27FC236}">
                <a16:creationId xmlns:a16="http://schemas.microsoft.com/office/drawing/2014/main" id="{17F17AD0-4668-46E4-B248-CD980B04F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50800" dir="5400000" algn="ctr" rotWithShape="0">
              <a:srgbClr val="5F5F5F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C26CC-16CE-4BB5-BF1C-367A796D3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678" y="643467"/>
            <a:ext cx="90586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0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72154-40D7-48BD-91E8-9410B193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096" y="1123527"/>
            <a:ext cx="7223216" cy="4604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6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E4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039F2-44F0-415B-BFD1-552E41F7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711200"/>
            <a:ext cx="8343900" cy="54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53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Basketball being shot">
            <a:extLst>
              <a:ext uri="{FF2B5EF4-FFF2-40B4-BE49-F238E27FC236}">
                <a16:creationId xmlns:a16="http://schemas.microsoft.com/office/drawing/2014/main" id="{B02BF79F-445A-4D6A-9327-9E631ACFF36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7ED41-44E5-4720-941A-7015420D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1141407"/>
            <a:ext cx="4998720" cy="10836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Conclusion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C226E-CA8B-466E-8612-58FE8C83709E}"/>
              </a:ext>
            </a:extLst>
          </p:cNvPr>
          <p:cNvSpPr txBox="1"/>
          <p:nvPr/>
        </p:nvSpPr>
        <p:spPr>
          <a:xfrm>
            <a:off x="2590800" y="3366437"/>
            <a:ext cx="8371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Celtics top shooters are 40% for threes and field goals, 80% for free throws</a:t>
            </a:r>
          </a:p>
          <a:p>
            <a:endParaRPr lang="en-US" dirty="0"/>
          </a:p>
          <a:p>
            <a:r>
              <a:rPr lang="en-US" dirty="0"/>
              <a:t>Celtics have more three pointers and less turnovers than the Lakers</a:t>
            </a:r>
          </a:p>
          <a:p>
            <a:endParaRPr lang="en-US" dirty="0"/>
          </a:p>
          <a:p>
            <a:r>
              <a:rPr lang="en-US" dirty="0"/>
              <a:t>Across the NBA, Shooting Guards score the most points, Centers have the most rebounds, and Point Guards have the most assists</a:t>
            </a:r>
          </a:p>
        </p:txBody>
      </p:sp>
    </p:spTree>
    <p:extLst>
      <p:ext uri="{BB962C8B-B14F-4D97-AF65-F5344CB8AC3E}">
        <p14:creationId xmlns:p14="http://schemas.microsoft.com/office/powerpoint/2010/main" val="34328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F29F4-2F1A-4F01-834E-589C16E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33DB-C763-4387-85F4-4D432ED8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Analyze the top players  shooting percentages for the Boston Celtics</a:t>
            </a:r>
          </a:p>
          <a:p>
            <a:r>
              <a:rPr lang="en-US" dirty="0">
                <a:solidFill>
                  <a:srgbClr val="FFFFFF"/>
                </a:solidFill>
              </a:rPr>
              <a:t>Compare the Celtics Offense, Defense, and Penalties vs their rival the Lakers</a:t>
            </a:r>
          </a:p>
          <a:p>
            <a:r>
              <a:rPr lang="en-US" dirty="0">
                <a:solidFill>
                  <a:srgbClr val="FFFFFF"/>
                </a:solidFill>
              </a:rPr>
              <a:t>Overall analysis of points, rebounds, and assists across the entire league per aggregate  team position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asketball dropping into a basketball hoop">
            <a:extLst>
              <a:ext uri="{FF2B5EF4-FFF2-40B4-BE49-F238E27FC236}">
                <a16:creationId xmlns:a16="http://schemas.microsoft.com/office/drawing/2014/main" id="{CB98C731-D56E-4228-B641-3D4ABBC1E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93" r="-2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109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BD61-DEC4-406D-984D-99F7CA43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Offensive Data Points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B2B6064-EA3D-4E33-AE45-E68E23BA2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626280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239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BF0C-F372-4E88-912F-BD639688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Defensive Data Points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BAA60D-5E8F-484B-A3C0-580E34B3A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575508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240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97242-D8E2-42AF-A36E-90BCFAFA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Penalty Data Points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2BEA75-146A-4266-9392-6AEFBFF9C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762615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563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11A5-8E0F-4492-B519-0199A748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Other Data Points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DFA4B8-ABBC-4435-8466-46930372D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47646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646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Basketball on the hardwood of an indoor court">
            <a:extLst>
              <a:ext uri="{FF2B5EF4-FFF2-40B4-BE49-F238E27FC236}">
                <a16:creationId xmlns:a16="http://schemas.microsoft.com/office/drawing/2014/main" id="{915D1019-91A4-4F0B-9CA0-330A8BB82C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792" r="-1" b="9518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26339-E053-4923-A17F-500ED9D3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rgbClr val="EBEBEB"/>
                </a:solidFill>
              </a:rPr>
              <a:t>Celtics Shooting Percentages</a:t>
            </a:r>
          </a:p>
        </p:txBody>
      </p:sp>
    </p:spTree>
    <p:extLst>
      <p:ext uri="{BB962C8B-B14F-4D97-AF65-F5344CB8AC3E}">
        <p14:creationId xmlns:p14="http://schemas.microsoft.com/office/powerpoint/2010/main" val="24188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64E209-4512-499E-AE14-2955779BC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689103"/>
            <a:ext cx="10905066" cy="547979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43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5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A60A4-6A3A-4A14-B2C4-BE1B0D0BF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64" r="1" b="1"/>
          <a:stretch/>
        </p:blipFill>
        <p:spPr>
          <a:xfrm>
            <a:off x="1175883" y="1123527"/>
            <a:ext cx="9013641" cy="4604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5627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1462</TotalTime>
  <Words>167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NBA Analytics 2020 -2021</vt:lpstr>
      <vt:lpstr> </vt:lpstr>
      <vt:lpstr>Offensive Data Points</vt:lpstr>
      <vt:lpstr>Defensive Data Points</vt:lpstr>
      <vt:lpstr>Penalty Data Points</vt:lpstr>
      <vt:lpstr>Other Data Points</vt:lpstr>
      <vt:lpstr>Celtics Shooting Percentages</vt:lpstr>
      <vt:lpstr>PowerPoint Presentation</vt:lpstr>
      <vt:lpstr>PowerPoint Presentation</vt:lpstr>
      <vt:lpstr>PowerPoint Presentation</vt:lpstr>
      <vt:lpstr>Celtics vs Lakers</vt:lpstr>
      <vt:lpstr>PowerPoint Presentation</vt:lpstr>
      <vt:lpstr>PowerPoint Presentation</vt:lpstr>
      <vt:lpstr>PowerPoint Presentation</vt:lpstr>
      <vt:lpstr>Aggregate NBA stats by Player Position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 2020 -2021</dc:title>
  <dc:creator>Fazzone, Alicia</dc:creator>
  <cp:lastModifiedBy>Fazzone, Alicia</cp:lastModifiedBy>
  <cp:revision>7</cp:revision>
  <dcterms:created xsi:type="dcterms:W3CDTF">2021-12-16T01:18:07Z</dcterms:created>
  <dcterms:modified xsi:type="dcterms:W3CDTF">2021-12-17T03:58:54Z</dcterms:modified>
</cp:coreProperties>
</file>