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49083C-926F-4274-81A2-C20C6FBFB803}" v="1585" dt="2020-06-23T20:15:11.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tableStyles" Target="tableStyles.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theme" Target="theme/theme1.xml" Id="rId12"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viewProps" Target="viewProps.xml" Id="rId11" /><Relationship Type="http://schemas.openxmlformats.org/officeDocument/2006/relationships/slide" Target="slides/slide4.xml" Id="rId5" /><Relationship Type="http://schemas.microsoft.com/office/2015/10/relationships/revisionInfo" Target="revisionInfo.xml" Id="rId15" /><Relationship Type="http://schemas.openxmlformats.org/officeDocument/2006/relationships/presProps" Target="presProps.xml" Id="rId10" /><Relationship Type="http://schemas.openxmlformats.org/officeDocument/2006/relationships/slide" Target="slides/slide3.xml" Id="rId4" /><Relationship Type="http://schemas.openxmlformats.org/officeDocument/2006/relationships/slide" Target="slides/slide8.xml" Id="rId9"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6/23/2020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FenixTrax18/Project-2" TargetMode="External"/><Relationship Id="rId2" Type="http://schemas.openxmlformats.org/officeDocument/2006/relationships/hyperlink" Target="https://team-5-project-2.herokuapp.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Red Planet voyagers</a:t>
            </a:r>
            <a:br>
              <a:rPr lang="en-US" dirty="0">
                <a:cs typeface="Calibri Light"/>
              </a:rPr>
            </a:br>
            <a:r>
              <a:rPr lang="en-US" sz="2400" dirty="0">
                <a:cs typeface="Calibri Light"/>
              </a:rPr>
              <a:t>TAG LINE</a:t>
            </a:r>
            <a:endParaRPr lang="en-US" dirty="0"/>
          </a:p>
        </p:txBody>
      </p:sp>
      <p:sp>
        <p:nvSpPr>
          <p:cNvPr id="3" name="Subtitle 2"/>
          <p:cNvSpPr>
            <a:spLocks noGrp="1"/>
          </p:cNvSpPr>
          <p:nvPr>
            <p:ph type="subTitle" idx="1"/>
          </p:nvPr>
        </p:nvSpPr>
        <p:spPr/>
        <p:txBody>
          <a:bodyPr>
            <a:normAutofit fontScale="70000" lnSpcReduction="20000"/>
          </a:bodyPr>
          <a:lstStyle/>
          <a:p>
            <a:r>
              <a:rPr lang="en-US" dirty="0">
                <a:cs typeface="Calibri"/>
              </a:rPr>
              <a:t>Team 5:</a:t>
            </a:r>
          </a:p>
          <a:p>
            <a:r>
              <a:rPr lang="en-US" dirty="0">
                <a:cs typeface="Calibri"/>
              </a:rPr>
              <a:t>JON CHRISTIE</a:t>
            </a:r>
          </a:p>
          <a:p>
            <a:r>
              <a:rPr lang="en-US" dirty="0">
                <a:cs typeface="Calibri"/>
              </a:rPr>
              <a:t>CHERYL DANIELS</a:t>
            </a:r>
          </a:p>
          <a:p>
            <a:r>
              <a:rPr lang="en-US" dirty="0">
                <a:cs typeface="Calibri"/>
              </a:rPr>
              <a:t>ASHLEY FEESE</a:t>
            </a:r>
          </a:p>
          <a:p>
            <a:r>
              <a:rPr lang="en-US" dirty="0">
                <a:cs typeface="Calibri"/>
              </a:rPr>
              <a:t>JULIA HOPKINS</a:t>
            </a:r>
          </a:p>
        </p:txBody>
      </p:sp>
    </p:spTree>
    <p:extLst>
      <p:ext uri="{BB962C8B-B14F-4D97-AF65-F5344CB8AC3E}">
        <p14:creationId xmlns:p14="http://schemas.microsoft.com/office/powerpoint/2010/main" val="252659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5766-A8D4-4441-8CD5-CC17104F09FD}"/>
              </a:ext>
            </a:extLst>
          </p:cNvPr>
          <p:cNvSpPr>
            <a:spLocks noGrp="1"/>
          </p:cNvSpPr>
          <p:nvPr>
            <p:ph type="title"/>
          </p:nvPr>
        </p:nvSpPr>
        <p:spPr/>
        <p:txBody>
          <a:bodyPr/>
          <a:lstStyle/>
          <a:p>
            <a:r>
              <a:rPr lang="en-US" dirty="0">
                <a:cs typeface="Calibri Light"/>
              </a:rPr>
              <a:t>Elevator pitch</a:t>
            </a:r>
            <a:endParaRPr lang="en-US" dirty="0"/>
          </a:p>
        </p:txBody>
      </p:sp>
      <p:sp>
        <p:nvSpPr>
          <p:cNvPr id="3" name="Content Placeholder 2">
            <a:extLst>
              <a:ext uri="{FF2B5EF4-FFF2-40B4-BE49-F238E27FC236}">
                <a16:creationId xmlns:a16="http://schemas.microsoft.com/office/drawing/2014/main" id="{DB2969DA-38FC-4F2F-B4E1-F7871F5F4CB6}"/>
              </a:ext>
            </a:extLst>
          </p:cNvPr>
          <p:cNvSpPr>
            <a:spLocks noGrp="1"/>
          </p:cNvSpPr>
          <p:nvPr>
            <p:ph idx="1"/>
          </p:nvPr>
        </p:nvSpPr>
        <p:spPr/>
        <p:txBody>
          <a:bodyPr/>
          <a:lstStyle/>
          <a:p>
            <a:r>
              <a:rPr lang="en-US" dirty="0">
                <a:cs typeface="Calibri"/>
              </a:rPr>
              <a:t>An app ready for your future voyage to Mars.</a:t>
            </a:r>
            <a:endParaRPr lang="en-US" dirty="0"/>
          </a:p>
        </p:txBody>
      </p:sp>
    </p:spTree>
    <p:extLst>
      <p:ext uri="{BB962C8B-B14F-4D97-AF65-F5344CB8AC3E}">
        <p14:creationId xmlns:p14="http://schemas.microsoft.com/office/powerpoint/2010/main" val="358925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F546D-1D92-4BB0-9CCA-A3599217FD0F}"/>
              </a:ext>
            </a:extLst>
          </p:cNvPr>
          <p:cNvSpPr>
            <a:spLocks noGrp="1"/>
          </p:cNvSpPr>
          <p:nvPr>
            <p:ph type="title"/>
          </p:nvPr>
        </p:nvSpPr>
        <p:spPr>
          <a:xfrm>
            <a:off x="1026460" y="2707341"/>
            <a:ext cx="10131425" cy="1456267"/>
          </a:xfrm>
        </p:spPr>
        <p:txBody>
          <a:bodyPr/>
          <a:lstStyle/>
          <a:p>
            <a:r>
              <a:rPr lang="en-US" dirty="0">
                <a:cs typeface="Calibri Light"/>
              </a:rPr>
              <a:t>demo</a:t>
            </a:r>
            <a:endParaRPr lang="en-US" dirty="0"/>
          </a:p>
        </p:txBody>
      </p:sp>
    </p:spTree>
    <p:extLst>
      <p:ext uri="{BB962C8B-B14F-4D97-AF65-F5344CB8AC3E}">
        <p14:creationId xmlns:p14="http://schemas.microsoft.com/office/powerpoint/2010/main" val="326880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63B1-700A-4CB3-BBB9-4B3A06ECDFAC}"/>
              </a:ext>
            </a:extLst>
          </p:cNvPr>
          <p:cNvSpPr>
            <a:spLocks noGrp="1"/>
          </p:cNvSpPr>
          <p:nvPr>
            <p:ph type="title"/>
          </p:nvPr>
        </p:nvSpPr>
        <p:spPr/>
        <p:txBody>
          <a:bodyPr/>
          <a:lstStyle/>
          <a:p>
            <a:r>
              <a:rPr lang="en-US" dirty="0">
                <a:cs typeface="Calibri Light"/>
              </a:rPr>
              <a:t>concept</a:t>
            </a:r>
            <a:endParaRPr lang="en-US" dirty="0"/>
          </a:p>
        </p:txBody>
      </p:sp>
      <p:sp>
        <p:nvSpPr>
          <p:cNvPr id="3" name="Content Placeholder 2">
            <a:extLst>
              <a:ext uri="{FF2B5EF4-FFF2-40B4-BE49-F238E27FC236}">
                <a16:creationId xmlns:a16="http://schemas.microsoft.com/office/drawing/2014/main" id="{B0D089AB-FF4D-472F-9157-872AA5EB00D9}"/>
              </a:ext>
            </a:extLst>
          </p:cNvPr>
          <p:cNvSpPr>
            <a:spLocks noGrp="1"/>
          </p:cNvSpPr>
          <p:nvPr>
            <p:ph idx="1"/>
          </p:nvPr>
        </p:nvSpPr>
        <p:spPr/>
        <p:txBody>
          <a:bodyPr>
            <a:normAutofit lnSpcReduction="10000"/>
          </a:bodyPr>
          <a:lstStyle/>
          <a:p>
            <a:r>
              <a:rPr lang="en-US" dirty="0">
                <a:cs typeface="Calibri"/>
              </a:rPr>
              <a:t>Description</a:t>
            </a:r>
          </a:p>
          <a:p>
            <a:pPr lvl="1"/>
            <a:r>
              <a:rPr lang="en-US" dirty="0">
                <a:cs typeface="Calibri"/>
              </a:rPr>
              <a:t>This project provides prospective Mars Voyagers with general info on Mars. When prospective voyagers signup and login to the app, they are provided more info for the weather on Mars, charts that display min and max temperatures, Rover photos, and email notifications for future SpaceX rocket launches.</a:t>
            </a:r>
          </a:p>
          <a:p>
            <a:r>
              <a:rPr lang="en-US" dirty="0">
                <a:cs typeface="Calibri"/>
              </a:rPr>
              <a:t>Motivation for Development</a:t>
            </a:r>
          </a:p>
          <a:p>
            <a:pPr lvl="1"/>
            <a:r>
              <a:rPr lang="en-US" dirty="0">
                <a:cs typeface="Calibri"/>
              </a:rPr>
              <a:t>This project started with a mutual team interest in space. When researching API's to use, we discovered multiple uses for the NASA API. In looking at the NASA API's capabilities and with the recent SpaceX launch in mind, we determined a need for an application to help prospective voyagers prepare for their future voyage to Mars.</a:t>
            </a:r>
          </a:p>
          <a:p>
            <a:r>
              <a:rPr lang="en-US" dirty="0">
                <a:cs typeface="Calibri"/>
              </a:rPr>
              <a:t>User Story</a:t>
            </a:r>
          </a:p>
          <a:p>
            <a:pPr lvl="1"/>
            <a:r>
              <a:rPr lang="en-US" dirty="0">
                <a:cs typeface="Calibri"/>
              </a:rPr>
              <a:t>As a user interested in future voyages to Mars, I want to know the weather on Mars and get notifications of the next launch, so that I can prepare for my future Mars voyage.</a:t>
            </a:r>
          </a:p>
        </p:txBody>
      </p:sp>
    </p:spTree>
    <p:extLst>
      <p:ext uri="{BB962C8B-B14F-4D97-AF65-F5344CB8AC3E}">
        <p14:creationId xmlns:p14="http://schemas.microsoft.com/office/powerpoint/2010/main" val="219972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EA77-ACAE-4DD2-A5D7-79088835CFC5}"/>
              </a:ext>
            </a:extLst>
          </p:cNvPr>
          <p:cNvSpPr>
            <a:spLocks noGrp="1"/>
          </p:cNvSpPr>
          <p:nvPr>
            <p:ph type="title"/>
          </p:nvPr>
        </p:nvSpPr>
        <p:spPr/>
        <p:txBody>
          <a:bodyPr/>
          <a:lstStyle/>
          <a:p>
            <a:r>
              <a:rPr lang="en-US" dirty="0">
                <a:cs typeface="Calibri Light"/>
              </a:rPr>
              <a:t>Process</a:t>
            </a:r>
            <a:endParaRPr lang="en-US" dirty="0"/>
          </a:p>
        </p:txBody>
      </p:sp>
      <p:sp>
        <p:nvSpPr>
          <p:cNvPr id="3" name="Content Placeholder 2">
            <a:extLst>
              <a:ext uri="{FF2B5EF4-FFF2-40B4-BE49-F238E27FC236}">
                <a16:creationId xmlns:a16="http://schemas.microsoft.com/office/drawing/2014/main" id="{F0EA4BB8-4D01-47F0-9420-B98FD5FE6C79}"/>
              </a:ext>
            </a:extLst>
          </p:cNvPr>
          <p:cNvSpPr>
            <a:spLocks noGrp="1"/>
          </p:cNvSpPr>
          <p:nvPr>
            <p:ph sz="half" idx="1"/>
          </p:nvPr>
        </p:nvSpPr>
        <p:spPr/>
        <p:txBody>
          <a:bodyPr>
            <a:normAutofit fontScale="92500" lnSpcReduction="20000"/>
          </a:bodyPr>
          <a:lstStyle/>
          <a:p>
            <a:r>
              <a:rPr lang="en-US" dirty="0">
                <a:cs typeface="Calibri"/>
              </a:rPr>
              <a:t>Technologies Used:</a:t>
            </a:r>
          </a:p>
          <a:p>
            <a:pPr lvl="1"/>
            <a:r>
              <a:rPr lang="en-US" dirty="0">
                <a:cs typeface="Calibri"/>
              </a:rPr>
              <a:t>HTML</a:t>
            </a:r>
          </a:p>
          <a:p>
            <a:pPr lvl="1"/>
            <a:r>
              <a:rPr lang="en-US" dirty="0">
                <a:cs typeface="Calibri"/>
              </a:rPr>
              <a:t>CSS</a:t>
            </a:r>
          </a:p>
          <a:p>
            <a:pPr lvl="1"/>
            <a:r>
              <a:rPr lang="en-US" dirty="0">
                <a:cs typeface="Calibri"/>
              </a:rPr>
              <a:t>JavaScript</a:t>
            </a:r>
          </a:p>
          <a:p>
            <a:pPr lvl="1"/>
            <a:r>
              <a:rPr lang="en-US" dirty="0" err="1">
                <a:cs typeface="Calibri"/>
              </a:rPr>
              <a:t>JQuery</a:t>
            </a:r>
            <a:endParaRPr lang="en-US">
              <a:cs typeface="Calibri"/>
            </a:endParaRPr>
          </a:p>
          <a:p>
            <a:pPr lvl="1"/>
            <a:r>
              <a:rPr lang="en-US">
                <a:cs typeface="Calibri"/>
              </a:rPr>
              <a:t>BootStrap &amp; emulated BootStrap</a:t>
            </a:r>
            <a:endParaRPr lang="en-US" dirty="0">
              <a:cs typeface="Calibri"/>
            </a:endParaRPr>
          </a:p>
          <a:p>
            <a:pPr lvl="1"/>
            <a:r>
              <a:rPr lang="en-US">
                <a:cs typeface="Calibri"/>
              </a:rPr>
              <a:t>Handlebars</a:t>
            </a:r>
            <a:endParaRPr lang="en-US" dirty="0">
              <a:cs typeface="Calibri"/>
            </a:endParaRPr>
          </a:p>
          <a:p>
            <a:pPr lvl="1"/>
            <a:r>
              <a:rPr lang="en-US" dirty="0">
                <a:cs typeface="Calibri"/>
              </a:rPr>
              <a:t>Charts.js</a:t>
            </a:r>
          </a:p>
          <a:p>
            <a:pPr lvl="1"/>
            <a:r>
              <a:rPr lang="en-US" dirty="0">
                <a:cs typeface="Calibri"/>
              </a:rPr>
              <a:t>Anime.js</a:t>
            </a:r>
          </a:p>
          <a:p>
            <a:pPr lvl="1"/>
            <a:r>
              <a:rPr lang="en-US" dirty="0">
                <a:cs typeface="Calibri"/>
              </a:rPr>
              <a:t>NASA API</a:t>
            </a:r>
          </a:p>
          <a:p>
            <a:pPr lvl="1"/>
            <a:r>
              <a:rPr lang="en-US" dirty="0">
                <a:cs typeface="Calibri"/>
              </a:rPr>
              <a:t>SpaceX API</a:t>
            </a:r>
          </a:p>
        </p:txBody>
      </p:sp>
      <p:sp>
        <p:nvSpPr>
          <p:cNvPr id="4" name="Content Placeholder 3">
            <a:extLst>
              <a:ext uri="{FF2B5EF4-FFF2-40B4-BE49-F238E27FC236}">
                <a16:creationId xmlns:a16="http://schemas.microsoft.com/office/drawing/2014/main" id="{6EFF0D1A-A50C-4CF9-8304-9A6CA0FC2518}"/>
              </a:ext>
            </a:extLst>
          </p:cNvPr>
          <p:cNvSpPr>
            <a:spLocks noGrp="1"/>
          </p:cNvSpPr>
          <p:nvPr>
            <p:ph sz="half" idx="2"/>
          </p:nvPr>
        </p:nvSpPr>
        <p:spPr/>
        <p:txBody>
          <a:bodyPr>
            <a:normAutofit fontScale="92500" lnSpcReduction="20000"/>
          </a:bodyPr>
          <a:lstStyle/>
          <a:p>
            <a:r>
              <a:rPr lang="en-US" dirty="0">
                <a:cs typeface="Calibri"/>
              </a:rPr>
              <a:t>Breakdown of tasks and roles:</a:t>
            </a:r>
            <a:endParaRPr lang="en-US" dirty="0"/>
          </a:p>
        </p:txBody>
      </p:sp>
    </p:spTree>
    <p:extLst>
      <p:ext uri="{BB962C8B-B14F-4D97-AF65-F5344CB8AC3E}">
        <p14:creationId xmlns:p14="http://schemas.microsoft.com/office/powerpoint/2010/main" val="169047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E13D-FFD7-4FE5-9662-C1DE5A635EE1}"/>
              </a:ext>
            </a:extLst>
          </p:cNvPr>
          <p:cNvSpPr>
            <a:spLocks noGrp="1"/>
          </p:cNvSpPr>
          <p:nvPr>
            <p:ph type="title"/>
          </p:nvPr>
        </p:nvSpPr>
        <p:spPr/>
        <p:txBody>
          <a:bodyPr/>
          <a:lstStyle/>
          <a:p>
            <a:r>
              <a:rPr lang="en-US" dirty="0">
                <a:cs typeface="Calibri Light"/>
              </a:rPr>
              <a:t>Process</a:t>
            </a:r>
            <a:endParaRPr lang="en-US" dirty="0"/>
          </a:p>
        </p:txBody>
      </p:sp>
      <p:sp>
        <p:nvSpPr>
          <p:cNvPr id="3" name="Content Placeholder 2">
            <a:extLst>
              <a:ext uri="{FF2B5EF4-FFF2-40B4-BE49-F238E27FC236}">
                <a16:creationId xmlns:a16="http://schemas.microsoft.com/office/drawing/2014/main" id="{59476A61-4ABB-4960-8A0E-9FCBA45E1970}"/>
              </a:ext>
            </a:extLst>
          </p:cNvPr>
          <p:cNvSpPr>
            <a:spLocks noGrp="1"/>
          </p:cNvSpPr>
          <p:nvPr>
            <p:ph sz="half" idx="1"/>
          </p:nvPr>
        </p:nvSpPr>
        <p:spPr/>
        <p:txBody>
          <a:bodyPr/>
          <a:lstStyle/>
          <a:p>
            <a:r>
              <a:rPr lang="en-US" dirty="0">
                <a:cs typeface="Calibri"/>
              </a:rPr>
              <a:t>Challenges:</a:t>
            </a:r>
          </a:p>
          <a:p>
            <a:pPr lvl="1"/>
            <a:r>
              <a:rPr lang="en-US" dirty="0">
                <a:cs typeface="Calibri"/>
              </a:rPr>
              <a:t>Displaying API data</a:t>
            </a:r>
          </a:p>
          <a:p>
            <a:pPr lvl="1"/>
            <a:r>
              <a:rPr lang="en-US">
                <a:cs typeface="Calibri"/>
              </a:rPr>
              <a:t>Integration of third-party API's</a:t>
            </a:r>
          </a:p>
          <a:p>
            <a:pPr lvl="1"/>
            <a:r>
              <a:rPr lang="en-US">
                <a:cs typeface="Calibri"/>
              </a:rPr>
              <a:t>Technologies not playing nice together (BootStrap &amp; Handlebars)</a:t>
            </a:r>
            <a:endParaRPr lang="en-US" dirty="0">
              <a:cs typeface="Calibri"/>
            </a:endParaRPr>
          </a:p>
        </p:txBody>
      </p:sp>
      <p:sp>
        <p:nvSpPr>
          <p:cNvPr id="4" name="Content Placeholder 3">
            <a:extLst>
              <a:ext uri="{FF2B5EF4-FFF2-40B4-BE49-F238E27FC236}">
                <a16:creationId xmlns:a16="http://schemas.microsoft.com/office/drawing/2014/main" id="{642A8A16-7129-460C-B721-7EEF15449764}"/>
              </a:ext>
            </a:extLst>
          </p:cNvPr>
          <p:cNvSpPr>
            <a:spLocks noGrp="1"/>
          </p:cNvSpPr>
          <p:nvPr>
            <p:ph sz="half" idx="2"/>
          </p:nvPr>
        </p:nvSpPr>
        <p:spPr/>
        <p:txBody>
          <a:bodyPr/>
          <a:lstStyle/>
          <a:p>
            <a:r>
              <a:rPr lang="en-US" dirty="0">
                <a:cs typeface="Calibri"/>
              </a:rPr>
              <a:t>Successes:</a:t>
            </a:r>
            <a:endParaRPr lang="en-US" dirty="0"/>
          </a:p>
        </p:txBody>
      </p:sp>
    </p:spTree>
    <p:extLst>
      <p:ext uri="{BB962C8B-B14F-4D97-AF65-F5344CB8AC3E}">
        <p14:creationId xmlns:p14="http://schemas.microsoft.com/office/powerpoint/2010/main" val="2796108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E0E0-BC08-4CEF-8EB9-8E0695EDEBE1}"/>
              </a:ext>
            </a:extLst>
          </p:cNvPr>
          <p:cNvSpPr>
            <a:spLocks noGrp="1"/>
          </p:cNvSpPr>
          <p:nvPr>
            <p:ph type="title"/>
          </p:nvPr>
        </p:nvSpPr>
        <p:spPr/>
        <p:txBody>
          <a:bodyPr/>
          <a:lstStyle/>
          <a:p>
            <a:r>
              <a:rPr lang="en-US" dirty="0">
                <a:cs typeface="Calibri Light"/>
              </a:rPr>
              <a:t>Directions for Future development</a:t>
            </a:r>
            <a:endParaRPr lang="en-US" dirty="0"/>
          </a:p>
        </p:txBody>
      </p:sp>
      <p:sp>
        <p:nvSpPr>
          <p:cNvPr id="3" name="Content Placeholder 2">
            <a:extLst>
              <a:ext uri="{FF2B5EF4-FFF2-40B4-BE49-F238E27FC236}">
                <a16:creationId xmlns:a16="http://schemas.microsoft.com/office/drawing/2014/main" id="{3AD0EB75-392A-4FD2-8941-7E7DEC570A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796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CC19-098C-4363-AC24-A0E0772B9858}"/>
              </a:ext>
            </a:extLst>
          </p:cNvPr>
          <p:cNvSpPr>
            <a:spLocks noGrp="1"/>
          </p:cNvSpPr>
          <p:nvPr>
            <p:ph type="title"/>
          </p:nvPr>
        </p:nvSpPr>
        <p:spPr/>
        <p:txBody>
          <a:bodyPr/>
          <a:lstStyle/>
          <a:p>
            <a:r>
              <a:rPr lang="en-US" dirty="0">
                <a:cs typeface="Calibri Light"/>
              </a:rPr>
              <a:t>links</a:t>
            </a:r>
            <a:endParaRPr lang="en-US" dirty="0"/>
          </a:p>
        </p:txBody>
      </p:sp>
      <p:sp>
        <p:nvSpPr>
          <p:cNvPr id="3" name="Content Placeholder 2">
            <a:extLst>
              <a:ext uri="{FF2B5EF4-FFF2-40B4-BE49-F238E27FC236}">
                <a16:creationId xmlns:a16="http://schemas.microsoft.com/office/drawing/2014/main" id="{1621294D-824D-48EC-83DA-D10E45114046}"/>
              </a:ext>
            </a:extLst>
          </p:cNvPr>
          <p:cNvSpPr>
            <a:spLocks noGrp="1"/>
          </p:cNvSpPr>
          <p:nvPr>
            <p:ph idx="1"/>
          </p:nvPr>
        </p:nvSpPr>
        <p:spPr/>
        <p:txBody>
          <a:bodyPr/>
          <a:lstStyle/>
          <a:p>
            <a:r>
              <a:rPr lang="en-US" dirty="0">
                <a:cs typeface="Calibri"/>
              </a:rPr>
              <a:t>Deployed Application:</a:t>
            </a:r>
          </a:p>
          <a:p>
            <a:pPr lvl="1"/>
            <a:r>
              <a:rPr lang="en-US" dirty="0">
                <a:ea typeface="+mn-lt"/>
                <a:cs typeface="+mn-lt"/>
                <a:hlinkClick r:id="rId2"/>
              </a:rPr>
              <a:t>https://team-5-project-2.herokuapp.com/</a:t>
            </a:r>
            <a:endParaRPr lang="en-US" dirty="0">
              <a:cs typeface="Calibri"/>
            </a:endParaRPr>
          </a:p>
          <a:p>
            <a:r>
              <a:rPr lang="en-US" dirty="0">
                <a:cs typeface="Calibri"/>
              </a:rPr>
              <a:t>GitHub Repo:</a:t>
            </a:r>
          </a:p>
          <a:p>
            <a:pPr lvl="1"/>
            <a:r>
              <a:rPr lang="en-US" dirty="0">
                <a:ea typeface="+mn-lt"/>
                <a:cs typeface="+mn-lt"/>
                <a:hlinkClick r:id="rId3"/>
              </a:rPr>
              <a:t>https://github.com/FenixTrax18/Project-2</a:t>
            </a:r>
            <a:endParaRPr lang="en-US" dirty="0">
              <a:cs typeface="Calibri"/>
            </a:endParaRPr>
          </a:p>
        </p:txBody>
      </p:sp>
    </p:spTree>
    <p:extLst>
      <p:ext uri="{BB962C8B-B14F-4D97-AF65-F5344CB8AC3E}">
        <p14:creationId xmlns:p14="http://schemas.microsoft.com/office/powerpoint/2010/main" val="67869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Celestial</vt:lpstr>
      <vt:lpstr>Red Planet voyagers TAG LINE</vt:lpstr>
      <vt:lpstr>Elevator pitch</vt:lpstr>
      <vt:lpstr>demo</vt:lpstr>
      <vt:lpstr>concept</vt:lpstr>
      <vt:lpstr>Process</vt:lpstr>
      <vt:lpstr>Process</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109</cp:revision>
  <dcterms:created xsi:type="dcterms:W3CDTF">2014-09-12T02:08:24Z</dcterms:created>
  <dcterms:modified xsi:type="dcterms:W3CDTF">2020-06-23T20:15:18Z</dcterms:modified>
</cp:coreProperties>
</file>