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1" r:id="rId18"/>
    <p:sldId id="269" r:id="rId19"/>
    <p:sldId id="270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312" r:id="rId30"/>
    <p:sldId id="313" r:id="rId31"/>
    <p:sldId id="314" r:id="rId32"/>
    <p:sldId id="315" r:id="rId33"/>
    <p:sldId id="316" r:id="rId34"/>
    <p:sldId id="282" r:id="rId35"/>
    <p:sldId id="283" r:id="rId36"/>
    <p:sldId id="284" r:id="rId37"/>
    <p:sldId id="286" r:id="rId38"/>
    <p:sldId id="285" r:id="rId39"/>
    <p:sldId id="287" r:id="rId40"/>
    <p:sldId id="288" r:id="rId41"/>
    <p:sldId id="289" r:id="rId42"/>
    <p:sldId id="290" r:id="rId43"/>
    <p:sldId id="291" r:id="rId44"/>
    <p:sldId id="292" r:id="rId45"/>
    <p:sldId id="297" r:id="rId46"/>
    <p:sldId id="293" r:id="rId47"/>
    <p:sldId id="294" r:id="rId48"/>
    <p:sldId id="295" r:id="rId49"/>
    <p:sldId id="296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ployment Steps" id="{B658156D-05F8-4795-AEF9-AF79013BCFF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1"/>
            <p14:sldId id="269"/>
            <p14:sldId id="270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312"/>
            <p14:sldId id="313"/>
            <p14:sldId id="314"/>
            <p14:sldId id="315"/>
            <p14:sldId id="316"/>
            <p14:sldId id="282"/>
            <p14:sldId id="283"/>
            <p14:sldId id="284"/>
            <p14:sldId id="286"/>
            <p14:sldId id="285"/>
            <p14:sldId id="287"/>
            <p14:sldId id="288"/>
          </p14:sldIdLst>
        </p14:section>
        <p14:section name="Setup Docker Images (Optional)" id="{EBDF4779-AA77-4649-BF4E-7AF86CCB03A4}">
          <p14:sldIdLst>
            <p14:sldId id="289"/>
            <p14:sldId id="290"/>
            <p14:sldId id="291"/>
            <p14:sldId id="292"/>
            <p14:sldId id="297"/>
            <p14:sldId id="293"/>
            <p14:sldId id="294"/>
            <p14:sldId id="295"/>
            <p14:sldId id="296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7A9504-28F7-4179-8967-885ECE878B45}" v="449" dt="2018-04-27T05:48:32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2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Chen" userId="b36cade2-4594-42f4-8605-6d77be8460fe" providerId="ADAL" clId="{AF7A9504-28F7-4179-8967-885ECE878B45}"/>
    <pc:docChg chg="custSel addSld delSld modSld sldOrd modSection">
      <pc:chgData name="Alex Chen" userId="b36cade2-4594-42f4-8605-6d77be8460fe" providerId="ADAL" clId="{AF7A9504-28F7-4179-8967-885ECE878B45}" dt="2018-04-27T05:48:32.097" v="444"/>
      <pc:docMkLst>
        <pc:docMk/>
      </pc:docMkLst>
      <pc:sldChg chg="addSp delSp modSp setBg modAnim">
        <pc:chgData name="Alex Chen" userId="b36cade2-4594-42f4-8605-6d77be8460fe" providerId="ADAL" clId="{AF7A9504-28F7-4179-8967-885ECE878B45}" dt="2018-04-24T13:29:57.077" v="130" actId="1076"/>
        <pc:sldMkLst>
          <pc:docMk/>
          <pc:sldMk cId="109857222" sldId="256"/>
        </pc:sldMkLst>
        <pc:spChg chg="del">
          <ac:chgData name="Alex Chen" userId="b36cade2-4594-42f4-8605-6d77be8460fe" providerId="ADAL" clId="{AF7A9504-28F7-4179-8967-885ECE878B45}" dt="2018-04-24T13:24:31.371" v="0" actId="478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Alex Chen" userId="b36cade2-4594-42f4-8605-6d77be8460fe" providerId="ADAL" clId="{AF7A9504-28F7-4179-8967-885ECE878B45}" dt="2018-04-24T13:24:33.883" v="1" actId="47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lex Chen" userId="b36cade2-4594-42f4-8605-6d77be8460fe" providerId="ADAL" clId="{AF7A9504-28F7-4179-8967-885ECE878B45}" dt="2018-04-24T13:29:57.077" v="130" actId="1076"/>
          <ac:spMkLst>
            <pc:docMk/>
            <pc:sldMk cId="109857222" sldId="256"/>
            <ac:spMk id="4" creationId="{0E46856B-D974-424D-8F87-5F9255CDE261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3:43:25.061" v="237" actId="1038"/>
        <pc:sldMkLst>
          <pc:docMk/>
          <pc:sldMk cId="2512558955" sldId="257"/>
        </pc:sldMkLst>
        <pc:spChg chg="add mod">
          <ac:chgData name="Alex Chen" userId="b36cade2-4594-42f4-8605-6d77be8460fe" providerId="ADAL" clId="{AF7A9504-28F7-4179-8967-885ECE878B45}" dt="2018-04-24T13:43:25.061" v="237" actId="1038"/>
          <ac:spMkLst>
            <pc:docMk/>
            <pc:sldMk cId="2512558955" sldId="257"/>
            <ac:spMk id="2" creationId="{C61FD475-F9D3-44CB-8FB9-15AEAF69D970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3:30:19.831" v="133" actId="1076"/>
        <pc:sldMkLst>
          <pc:docMk/>
          <pc:sldMk cId="4068614332" sldId="258"/>
        </pc:sldMkLst>
        <pc:spChg chg="add mod">
          <ac:chgData name="Alex Chen" userId="b36cade2-4594-42f4-8605-6d77be8460fe" providerId="ADAL" clId="{AF7A9504-28F7-4179-8967-885ECE878B45}" dt="2018-04-24T13:30:19.831" v="133" actId="1076"/>
          <ac:spMkLst>
            <pc:docMk/>
            <pc:sldMk cId="4068614332" sldId="258"/>
            <ac:spMk id="2" creationId="{6304C70A-B0E0-4B02-A4CD-01B8B2D68926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3:43:17.751" v="235" actId="1035"/>
        <pc:sldMkLst>
          <pc:docMk/>
          <pc:sldMk cId="2915331798" sldId="259"/>
        </pc:sldMkLst>
        <pc:spChg chg="add mod">
          <ac:chgData name="Alex Chen" userId="b36cade2-4594-42f4-8605-6d77be8460fe" providerId="ADAL" clId="{AF7A9504-28F7-4179-8967-885ECE878B45}" dt="2018-04-24T13:43:17.751" v="235" actId="1035"/>
          <ac:spMkLst>
            <pc:docMk/>
            <pc:sldMk cId="2915331798" sldId="259"/>
            <ac:spMk id="2" creationId="{FCAC08BA-254A-4C03-9E37-5BACBEFC964F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3:30:29.325" v="137" actId="1076"/>
        <pc:sldMkLst>
          <pc:docMk/>
          <pc:sldMk cId="2918971772" sldId="260"/>
        </pc:sldMkLst>
        <pc:spChg chg="add mod">
          <ac:chgData name="Alex Chen" userId="b36cade2-4594-42f4-8605-6d77be8460fe" providerId="ADAL" clId="{AF7A9504-28F7-4179-8967-885ECE878B45}" dt="2018-04-24T13:30:29.325" v="137" actId="1076"/>
          <ac:spMkLst>
            <pc:docMk/>
            <pc:sldMk cId="2918971772" sldId="260"/>
            <ac:spMk id="2" creationId="{CC429B16-B466-4242-B251-DB5E18D56567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3:30:33.427" v="139" actId="1076"/>
        <pc:sldMkLst>
          <pc:docMk/>
          <pc:sldMk cId="910027405" sldId="261"/>
        </pc:sldMkLst>
        <pc:spChg chg="add mod">
          <ac:chgData name="Alex Chen" userId="b36cade2-4594-42f4-8605-6d77be8460fe" providerId="ADAL" clId="{AF7A9504-28F7-4179-8967-885ECE878B45}" dt="2018-04-24T13:30:33.427" v="139" actId="1076"/>
          <ac:spMkLst>
            <pc:docMk/>
            <pc:sldMk cId="910027405" sldId="261"/>
            <ac:spMk id="2" creationId="{EE1C1BC4-6C80-47D5-B0F8-15ACDE8405DB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3:30:38.521" v="141" actId="1076"/>
        <pc:sldMkLst>
          <pc:docMk/>
          <pc:sldMk cId="474025050" sldId="262"/>
        </pc:sldMkLst>
        <pc:spChg chg="add mod">
          <ac:chgData name="Alex Chen" userId="b36cade2-4594-42f4-8605-6d77be8460fe" providerId="ADAL" clId="{AF7A9504-28F7-4179-8967-885ECE878B45}" dt="2018-04-24T13:30:38.521" v="141" actId="1076"/>
          <ac:spMkLst>
            <pc:docMk/>
            <pc:sldMk cId="474025050" sldId="262"/>
            <ac:spMk id="2" creationId="{7EF32C9C-FCA2-4369-85F0-08E73875E583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3:30:42.816" v="143" actId="1076"/>
        <pc:sldMkLst>
          <pc:docMk/>
          <pc:sldMk cId="4017799536" sldId="263"/>
        </pc:sldMkLst>
        <pc:spChg chg="add mod">
          <ac:chgData name="Alex Chen" userId="b36cade2-4594-42f4-8605-6d77be8460fe" providerId="ADAL" clId="{AF7A9504-28F7-4179-8967-885ECE878B45}" dt="2018-04-24T13:30:42.816" v="143" actId="1076"/>
          <ac:spMkLst>
            <pc:docMk/>
            <pc:sldMk cId="4017799536" sldId="263"/>
            <ac:spMk id="2" creationId="{8570E695-9D0D-4179-86AE-AE202A3927DF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3:30:47.219" v="145" actId="1076"/>
        <pc:sldMkLst>
          <pc:docMk/>
          <pc:sldMk cId="50940809" sldId="264"/>
        </pc:sldMkLst>
        <pc:spChg chg="add mod">
          <ac:chgData name="Alex Chen" userId="b36cade2-4594-42f4-8605-6d77be8460fe" providerId="ADAL" clId="{AF7A9504-28F7-4179-8967-885ECE878B45}" dt="2018-04-24T13:30:47.219" v="145" actId="1076"/>
          <ac:spMkLst>
            <pc:docMk/>
            <pc:sldMk cId="50940809" sldId="264"/>
            <ac:spMk id="2" creationId="{4BEAF2F2-BC48-4F01-B346-308059BFACBA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3:43:06.701" v="232" actId="1037"/>
        <pc:sldMkLst>
          <pc:docMk/>
          <pc:sldMk cId="545818602" sldId="265"/>
        </pc:sldMkLst>
        <pc:spChg chg="add mod">
          <ac:chgData name="Alex Chen" userId="b36cade2-4594-42f4-8605-6d77be8460fe" providerId="ADAL" clId="{AF7A9504-28F7-4179-8967-885ECE878B45}" dt="2018-04-24T13:43:06.701" v="232" actId="1037"/>
          <ac:spMkLst>
            <pc:docMk/>
            <pc:sldMk cId="545818602" sldId="265"/>
            <ac:spMk id="2" creationId="{30CCCDED-6FDA-429B-B903-FF105449F169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3:43:00.667" v="228" actId="1036"/>
        <pc:sldMkLst>
          <pc:docMk/>
          <pc:sldMk cId="139742208" sldId="266"/>
        </pc:sldMkLst>
        <pc:spChg chg="add mod">
          <ac:chgData name="Alex Chen" userId="b36cade2-4594-42f4-8605-6d77be8460fe" providerId="ADAL" clId="{AF7A9504-28F7-4179-8967-885ECE878B45}" dt="2018-04-24T13:43:00.667" v="228" actId="1036"/>
          <ac:spMkLst>
            <pc:docMk/>
            <pc:sldMk cId="139742208" sldId="266"/>
            <ac:spMk id="2" creationId="{B1DAE164-ACBE-46FB-9474-8F6BD45C0241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3:42:55.923" v="223" actId="1037"/>
        <pc:sldMkLst>
          <pc:docMk/>
          <pc:sldMk cId="3344382948" sldId="267"/>
        </pc:sldMkLst>
        <pc:spChg chg="add mod">
          <ac:chgData name="Alex Chen" userId="b36cade2-4594-42f4-8605-6d77be8460fe" providerId="ADAL" clId="{AF7A9504-28F7-4179-8967-885ECE878B45}" dt="2018-04-24T13:42:55.923" v="223" actId="1037"/>
          <ac:spMkLst>
            <pc:docMk/>
            <pc:sldMk cId="3344382948" sldId="267"/>
            <ac:spMk id="2" creationId="{F4BAFC6C-CD79-4F16-B883-8EBBEF7712F1}"/>
          </ac:spMkLst>
        </pc:spChg>
      </pc:sldChg>
      <pc:sldChg chg="addSp delSp modSp add setBg delAnim modAnim">
        <pc:chgData name="Alex Chen" userId="b36cade2-4594-42f4-8605-6d77be8460fe" providerId="ADAL" clId="{AF7A9504-28F7-4179-8967-885ECE878B45}" dt="2018-04-24T13:31:07.440" v="154" actId="478"/>
        <pc:sldMkLst>
          <pc:docMk/>
          <pc:sldMk cId="3156916632" sldId="268"/>
        </pc:sldMkLst>
        <pc:spChg chg="add del mod">
          <ac:chgData name="Alex Chen" userId="b36cade2-4594-42f4-8605-6d77be8460fe" providerId="ADAL" clId="{AF7A9504-28F7-4179-8967-885ECE878B45}" dt="2018-04-24T13:31:07.440" v="154" actId="478"/>
          <ac:spMkLst>
            <pc:docMk/>
            <pc:sldMk cId="3156916632" sldId="268"/>
            <ac:spMk id="2" creationId="{25905BE1-3FFE-43EB-9367-8D97E4FB2F82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3:32:36.300" v="162" actId="1076"/>
        <pc:sldMkLst>
          <pc:docMk/>
          <pc:sldMk cId="580196143" sldId="269"/>
        </pc:sldMkLst>
        <pc:spChg chg="add mod">
          <ac:chgData name="Alex Chen" userId="b36cade2-4594-42f4-8605-6d77be8460fe" providerId="ADAL" clId="{AF7A9504-28F7-4179-8967-885ECE878B45}" dt="2018-04-24T13:32:36.300" v="162" actId="1076"/>
          <ac:spMkLst>
            <pc:docMk/>
            <pc:sldMk cId="580196143" sldId="269"/>
            <ac:spMk id="2" creationId="{A5457171-CBB5-4AE9-AF80-41964B14E32D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3:32:40.976" v="164" actId="1076"/>
        <pc:sldMkLst>
          <pc:docMk/>
          <pc:sldMk cId="3416097800" sldId="270"/>
        </pc:sldMkLst>
        <pc:spChg chg="add mod">
          <ac:chgData name="Alex Chen" userId="b36cade2-4594-42f4-8605-6d77be8460fe" providerId="ADAL" clId="{AF7A9504-28F7-4179-8967-885ECE878B45}" dt="2018-04-24T13:32:40.976" v="164" actId="1076"/>
          <ac:spMkLst>
            <pc:docMk/>
            <pc:sldMk cId="3416097800" sldId="270"/>
            <ac:spMk id="2" creationId="{FFA039D5-CC2A-4A97-9D96-25354F48C0B1}"/>
          </ac:spMkLst>
        </pc:spChg>
      </pc:sldChg>
      <pc:sldChg chg="addSp modSp add ord setBg modAnim">
        <pc:chgData name="Alex Chen" userId="b36cade2-4594-42f4-8605-6d77be8460fe" providerId="ADAL" clId="{AF7A9504-28F7-4179-8967-885ECE878B45}" dt="2018-04-24T13:42:44.437" v="219" actId="1035"/>
        <pc:sldMkLst>
          <pc:docMk/>
          <pc:sldMk cId="1425597463" sldId="271"/>
        </pc:sldMkLst>
        <pc:spChg chg="add mod">
          <ac:chgData name="Alex Chen" userId="b36cade2-4594-42f4-8605-6d77be8460fe" providerId="ADAL" clId="{AF7A9504-28F7-4179-8967-885ECE878B45}" dt="2018-04-24T13:42:39.775" v="207" actId="1035"/>
          <ac:spMkLst>
            <pc:docMk/>
            <pc:sldMk cId="1425597463" sldId="271"/>
            <ac:spMk id="2" creationId="{3B5023A0-6FF3-4B1E-B6A9-9C7479C215EB}"/>
          </ac:spMkLst>
        </pc:spChg>
        <pc:spChg chg="add mod">
          <ac:chgData name="Alex Chen" userId="b36cade2-4594-42f4-8605-6d77be8460fe" providerId="ADAL" clId="{AF7A9504-28F7-4179-8967-885ECE878B45}" dt="2018-04-24T13:42:41.819" v="211" actId="1035"/>
          <ac:spMkLst>
            <pc:docMk/>
            <pc:sldMk cId="1425597463" sldId="271"/>
            <ac:spMk id="3" creationId="{CE6714B5-CAC6-404C-8AA0-5059A093613B}"/>
          </ac:spMkLst>
        </pc:spChg>
        <pc:spChg chg="add mod">
          <ac:chgData name="Alex Chen" userId="b36cade2-4594-42f4-8605-6d77be8460fe" providerId="ADAL" clId="{AF7A9504-28F7-4179-8967-885ECE878B45}" dt="2018-04-24T13:42:44.437" v="219" actId="1035"/>
          <ac:spMkLst>
            <pc:docMk/>
            <pc:sldMk cId="1425597463" sldId="271"/>
            <ac:spMk id="4" creationId="{2199AAF4-AA38-40F3-A7AD-7CEBE94F155D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3:34:11.577" v="166" actId="1076"/>
        <pc:sldMkLst>
          <pc:docMk/>
          <pc:sldMk cId="2800781773" sldId="272"/>
        </pc:sldMkLst>
        <pc:spChg chg="add mod">
          <ac:chgData name="Alex Chen" userId="b36cade2-4594-42f4-8605-6d77be8460fe" providerId="ADAL" clId="{AF7A9504-28F7-4179-8967-885ECE878B45}" dt="2018-04-24T13:34:11.577" v="166" actId="1076"/>
          <ac:spMkLst>
            <pc:docMk/>
            <pc:sldMk cId="2800781773" sldId="272"/>
            <ac:spMk id="2" creationId="{A9FB8E1B-F920-44C5-AD93-BBD8755F79CB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3:34:24.971" v="168" actId="1076"/>
        <pc:sldMkLst>
          <pc:docMk/>
          <pc:sldMk cId="2772354672" sldId="274"/>
        </pc:sldMkLst>
        <pc:spChg chg="add mod">
          <ac:chgData name="Alex Chen" userId="b36cade2-4594-42f4-8605-6d77be8460fe" providerId="ADAL" clId="{AF7A9504-28F7-4179-8967-885ECE878B45}" dt="2018-04-24T13:34:24.971" v="168" actId="1076"/>
          <ac:spMkLst>
            <pc:docMk/>
            <pc:sldMk cId="2772354672" sldId="274"/>
            <ac:spMk id="2" creationId="{2A14DCC9-2657-4FC0-A5E0-A218004FD1FA}"/>
          </ac:spMkLst>
        </pc:spChg>
      </pc:sldChg>
      <pc:sldChg chg="addSp delSp modSp add setBg modAnim">
        <pc:chgData name="Alex Chen" userId="b36cade2-4594-42f4-8605-6d77be8460fe" providerId="ADAL" clId="{AF7A9504-28F7-4179-8967-885ECE878B45}" dt="2018-04-24T13:45:06.301" v="242" actId="1035"/>
        <pc:sldMkLst>
          <pc:docMk/>
          <pc:sldMk cId="2294771070" sldId="275"/>
        </pc:sldMkLst>
        <pc:spChg chg="add del">
          <ac:chgData name="Alex Chen" userId="b36cade2-4594-42f4-8605-6d77be8460fe" providerId="ADAL" clId="{AF7A9504-28F7-4179-8967-885ECE878B45}" dt="2018-04-24T13:36:00.182" v="170" actId="1035"/>
          <ac:spMkLst>
            <pc:docMk/>
            <pc:sldMk cId="2294771070" sldId="275"/>
            <ac:spMk id="2" creationId="{082C53B4-E774-4F6A-863C-5146C8AEA40D}"/>
          </ac:spMkLst>
        </pc:spChg>
        <pc:spChg chg="add mod">
          <ac:chgData name="Alex Chen" userId="b36cade2-4594-42f4-8605-6d77be8460fe" providerId="ADAL" clId="{AF7A9504-28F7-4179-8967-885ECE878B45}" dt="2018-04-24T13:45:06.301" v="242" actId="1035"/>
          <ac:spMkLst>
            <pc:docMk/>
            <pc:sldMk cId="2294771070" sldId="275"/>
            <ac:spMk id="3" creationId="{E7CD1DEA-E20C-44EF-8197-E880F02A12AD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3:45:10.371" v="243" actId="1035"/>
        <pc:sldMkLst>
          <pc:docMk/>
          <pc:sldMk cId="281785673" sldId="276"/>
        </pc:sldMkLst>
        <pc:spChg chg="add mod">
          <ac:chgData name="Alex Chen" userId="b36cade2-4594-42f4-8605-6d77be8460fe" providerId="ADAL" clId="{AF7A9504-28F7-4179-8967-885ECE878B45}" dt="2018-04-24T13:45:10.371" v="243" actId="1035"/>
          <ac:spMkLst>
            <pc:docMk/>
            <pc:sldMk cId="281785673" sldId="276"/>
            <ac:spMk id="2" creationId="{A726FF1C-3F83-4436-B46F-D288B4E745AE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3:36:15.185" v="176" actId="1076"/>
        <pc:sldMkLst>
          <pc:docMk/>
          <pc:sldMk cId="1201959482" sldId="277"/>
        </pc:sldMkLst>
        <pc:spChg chg="add mod">
          <ac:chgData name="Alex Chen" userId="b36cade2-4594-42f4-8605-6d77be8460fe" providerId="ADAL" clId="{AF7A9504-28F7-4179-8967-885ECE878B45}" dt="2018-04-24T13:36:15.185" v="176" actId="1076"/>
          <ac:spMkLst>
            <pc:docMk/>
            <pc:sldMk cId="1201959482" sldId="277"/>
            <ac:spMk id="2" creationId="{884CFFD7-00DD-4A85-AF2D-E33B742CA285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3:36:19.987" v="178" actId="1076"/>
        <pc:sldMkLst>
          <pc:docMk/>
          <pc:sldMk cId="1205731761" sldId="278"/>
        </pc:sldMkLst>
        <pc:spChg chg="add mod">
          <ac:chgData name="Alex Chen" userId="b36cade2-4594-42f4-8605-6d77be8460fe" providerId="ADAL" clId="{AF7A9504-28F7-4179-8967-885ECE878B45}" dt="2018-04-24T13:36:19.987" v="178" actId="1076"/>
          <ac:spMkLst>
            <pc:docMk/>
            <pc:sldMk cId="1205731761" sldId="278"/>
            <ac:spMk id="2" creationId="{EE679872-DCDB-4F90-B773-07A091F888F2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3:45:20.220" v="246" actId="1038"/>
        <pc:sldMkLst>
          <pc:docMk/>
          <pc:sldMk cId="1865246413" sldId="279"/>
        </pc:sldMkLst>
        <pc:spChg chg="add mod">
          <ac:chgData name="Alex Chen" userId="b36cade2-4594-42f4-8605-6d77be8460fe" providerId="ADAL" clId="{AF7A9504-28F7-4179-8967-885ECE878B45}" dt="2018-04-24T13:45:20.220" v="246" actId="1038"/>
          <ac:spMkLst>
            <pc:docMk/>
            <pc:sldMk cId="1865246413" sldId="279"/>
            <ac:spMk id="2" creationId="{54DCDCAA-468A-41BF-AE22-09465AC6D1C5}"/>
          </ac:spMkLst>
        </pc:spChg>
      </pc:sldChg>
      <pc:sldChg chg="addSp modSp add modTransition setBg modAnim">
        <pc:chgData name="Alex Chen" userId="b36cade2-4594-42f4-8605-6d77be8460fe" providerId="ADAL" clId="{AF7A9504-28F7-4179-8967-885ECE878B45}" dt="2018-04-27T05:42:12.465" v="403"/>
        <pc:sldMkLst>
          <pc:docMk/>
          <pc:sldMk cId="3154282113" sldId="280"/>
        </pc:sldMkLst>
        <pc:spChg chg="add mod">
          <ac:chgData name="Alex Chen" userId="b36cade2-4594-42f4-8605-6d77be8460fe" providerId="ADAL" clId="{AF7A9504-28F7-4179-8967-885ECE878B45}" dt="2018-04-24T13:36:30.719" v="182" actId="1076"/>
          <ac:spMkLst>
            <pc:docMk/>
            <pc:sldMk cId="3154282113" sldId="280"/>
            <ac:spMk id="2" creationId="{6AF6FAC3-7322-45E7-8683-F0448C5643CE}"/>
          </ac:spMkLst>
        </pc:spChg>
      </pc:sldChg>
      <pc:sldChg chg="addSp modSp add modTransition setBg modAnim">
        <pc:chgData name="Alex Chen" userId="b36cade2-4594-42f4-8605-6d77be8460fe" providerId="ADAL" clId="{AF7A9504-28F7-4179-8967-885ECE878B45}" dt="2018-04-27T05:42:17.154" v="404"/>
        <pc:sldMkLst>
          <pc:docMk/>
          <pc:sldMk cId="3059482562" sldId="281"/>
        </pc:sldMkLst>
        <pc:spChg chg="add mod">
          <ac:chgData name="Alex Chen" userId="b36cade2-4594-42f4-8605-6d77be8460fe" providerId="ADAL" clId="{AF7A9504-28F7-4179-8967-885ECE878B45}" dt="2018-04-24T13:45:25.977" v="248" actId="1036"/>
          <ac:spMkLst>
            <pc:docMk/>
            <pc:sldMk cId="3059482562" sldId="281"/>
            <ac:spMk id="2" creationId="{E9514FC3-2777-4D5F-BE77-6F08F8F42348}"/>
          </ac:spMkLst>
        </pc:spChg>
      </pc:sldChg>
      <pc:sldChg chg="addSp delSp modSp add setBg modAnim">
        <pc:chgData name="Alex Chen" userId="b36cade2-4594-42f4-8605-6d77be8460fe" providerId="ADAL" clId="{AF7A9504-28F7-4179-8967-885ECE878B45}" dt="2018-04-24T13:38:37.450" v="189" actId="1076"/>
        <pc:sldMkLst>
          <pc:docMk/>
          <pc:sldMk cId="1032872888" sldId="282"/>
        </pc:sldMkLst>
        <pc:spChg chg="add del">
          <ac:chgData name="Alex Chen" userId="b36cade2-4594-42f4-8605-6d77be8460fe" providerId="ADAL" clId="{AF7A9504-28F7-4179-8967-885ECE878B45}" dt="2018-04-24T13:38:31.012" v="187" actId="1076"/>
          <ac:spMkLst>
            <pc:docMk/>
            <pc:sldMk cId="1032872888" sldId="282"/>
            <ac:spMk id="2" creationId="{5F111F83-AE9B-48D6-9E44-0F1193E03979}"/>
          </ac:spMkLst>
        </pc:spChg>
        <pc:spChg chg="add mod">
          <ac:chgData name="Alex Chen" userId="b36cade2-4594-42f4-8605-6d77be8460fe" providerId="ADAL" clId="{AF7A9504-28F7-4179-8967-885ECE878B45}" dt="2018-04-24T13:38:37.450" v="189" actId="1076"/>
          <ac:spMkLst>
            <pc:docMk/>
            <pc:sldMk cId="1032872888" sldId="282"/>
            <ac:spMk id="3" creationId="{D0110BA2-7312-4FAE-85D7-B8843B029892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3:38:49.579" v="193" actId="1076"/>
        <pc:sldMkLst>
          <pc:docMk/>
          <pc:sldMk cId="489629439" sldId="283"/>
        </pc:sldMkLst>
        <pc:spChg chg="add mod">
          <ac:chgData name="Alex Chen" userId="b36cade2-4594-42f4-8605-6d77be8460fe" providerId="ADAL" clId="{AF7A9504-28F7-4179-8967-885ECE878B45}" dt="2018-04-24T13:38:46.362" v="191" actId="1076"/>
          <ac:spMkLst>
            <pc:docMk/>
            <pc:sldMk cId="489629439" sldId="283"/>
            <ac:spMk id="2" creationId="{1180FF73-E6AD-4C13-B4D8-E1D2CB34DFFF}"/>
          </ac:spMkLst>
        </pc:spChg>
        <pc:spChg chg="add mod">
          <ac:chgData name="Alex Chen" userId="b36cade2-4594-42f4-8605-6d77be8460fe" providerId="ADAL" clId="{AF7A9504-28F7-4179-8967-885ECE878B45}" dt="2018-04-24T13:38:49.579" v="193" actId="1076"/>
          <ac:spMkLst>
            <pc:docMk/>
            <pc:sldMk cId="489629439" sldId="283"/>
            <ac:spMk id="3" creationId="{BD401E96-C665-49F3-B3B3-0A1E54348D75}"/>
          </ac:spMkLst>
        </pc:spChg>
      </pc:sldChg>
      <pc:sldChg chg="add setBg">
        <pc:chgData name="Alex Chen" userId="b36cade2-4594-42f4-8605-6d77be8460fe" providerId="ADAL" clId="{AF7A9504-28F7-4179-8967-885ECE878B45}" dt="2018-04-24T13:28:03.324" v="119" actId="1076"/>
        <pc:sldMkLst>
          <pc:docMk/>
          <pc:sldMk cId="1522001991" sldId="284"/>
        </pc:sldMkLst>
      </pc:sldChg>
      <pc:sldChg chg="add setBg">
        <pc:chgData name="Alex Chen" userId="b36cade2-4594-42f4-8605-6d77be8460fe" providerId="ADAL" clId="{AF7A9504-28F7-4179-8967-885ECE878B45}" dt="2018-04-24T13:28:14.585" v="125" actId="1076"/>
        <pc:sldMkLst>
          <pc:docMk/>
          <pc:sldMk cId="2140937873" sldId="285"/>
        </pc:sldMkLst>
      </pc:sldChg>
      <pc:sldChg chg="add ord setBg">
        <pc:chgData name="Alex Chen" userId="b36cade2-4594-42f4-8605-6d77be8460fe" providerId="ADAL" clId="{AF7A9504-28F7-4179-8967-885ECE878B45}" dt="2018-04-24T13:28:10.019" v="123" actId="1076"/>
        <pc:sldMkLst>
          <pc:docMk/>
          <pc:sldMk cId="1430964647" sldId="286"/>
        </pc:sldMkLst>
      </pc:sldChg>
      <pc:sldChg chg="addSp modSp add setBg modAnim">
        <pc:chgData name="Alex Chen" userId="b36cade2-4594-42f4-8605-6d77be8460fe" providerId="ADAL" clId="{AF7A9504-28F7-4179-8967-885ECE878B45}" dt="2018-04-24T13:48:50.128" v="257" actId="1076"/>
        <pc:sldMkLst>
          <pc:docMk/>
          <pc:sldMk cId="3994450180" sldId="287"/>
        </pc:sldMkLst>
        <pc:spChg chg="add mod">
          <ac:chgData name="Alex Chen" userId="b36cade2-4594-42f4-8605-6d77be8460fe" providerId="ADAL" clId="{AF7A9504-28F7-4179-8967-885ECE878B45}" dt="2018-04-24T13:39:25.067" v="206" actId="1076"/>
          <ac:spMkLst>
            <pc:docMk/>
            <pc:sldMk cId="3994450180" sldId="287"/>
            <ac:spMk id="2" creationId="{E322CB74-87A9-4407-9C1A-04490AD280B5}"/>
          </ac:spMkLst>
        </pc:spChg>
        <pc:spChg chg="add mod">
          <ac:chgData name="Alex Chen" userId="b36cade2-4594-42f4-8605-6d77be8460fe" providerId="ADAL" clId="{AF7A9504-28F7-4179-8967-885ECE878B45}" dt="2018-04-24T13:39:19.323" v="205" actId="1076"/>
          <ac:spMkLst>
            <pc:docMk/>
            <pc:sldMk cId="3994450180" sldId="287"/>
            <ac:spMk id="3" creationId="{5DD1CE9C-78BD-465C-B498-147CE28AF066}"/>
          </ac:spMkLst>
        </pc:spChg>
        <pc:spChg chg="add mod">
          <ac:chgData name="Alex Chen" userId="b36cade2-4594-42f4-8605-6d77be8460fe" providerId="ADAL" clId="{AF7A9504-28F7-4179-8967-885ECE878B45}" dt="2018-04-24T13:48:50.128" v="257" actId="1076"/>
          <ac:spMkLst>
            <pc:docMk/>
            <pc:sldMk cId="3994450180" sldId="287"/>
            <ac:spMk id="4" creationId="{6D4E1C05-71CA-47BF-BBD6-7AEB7F686B0C}"/>
          </ac:spMkLst>
        </pc:spChg>
      </pc:sldChg>
      <pc:sldChg chg="delSp add setBg">
        <pc:chgData name="Alex Chen" userId="b36cade2-4594-42f4-8605-6d77be8460fe" providerId="ADAL" clId="{AF7A9504-28F7-4179-8967-885ECE878B45}" dt="2018-04-24T13:48:18.752" v="254" actId="1076"/>
        <pc:sldMkLst>
          <pc:docMk/>
          <pc:sldMk cId="3298471625" sldId="288"/>
        </pc:sldMkLst>
        <pc:spChg chg="del">
          <ac:chgData name="Alex Chen" userId="b36cade2-4594-42f4-8605-6d77be8460fe" providerId="ADAL" clId="{AF7A9504-28F7-4179-8967-885ECE878B45}" dt="2018-04-24T13:48:16.380" v="251" actId="478"/>
          <ac:spMkLst>
            <pc:docMk/>
            <pc:sldMk cId="3298471625" sldId="288"/>
            <ac:spMk id="2" creationId="{29786800-4824-4EA5-B427-9F9ECF960EA7}"/>
          </ac:spMkLst>
        </pc:spChg>
        <pc:spChg chg="del">
          <ac:chgData name="Alex Chen" userId="b36cade2-4594-42f4-8605-6d77be8460fe" providerId="ADAL" clId="{AF7A9504-28F7-4179-8967-885ECE878B45}" dt="2018-04-24T13:48:14.139" v="250" actId="478"/>
          <ac:spMkLst>
            <pc:docMk/>
            <pc:sldMk cId="3298471625" sldId="288"/>
            <ac:spMk id="3" creationId="{1A176D1E-45AF-40DA-B50C-2C5C6B1755CF}"/>
          </ac:spMkLst>
        </pc:spChg>
      </pc:sldChg>
      <pc:sldChg chg="addSp delSp modSp add setBg modAnim">
        <pc:chgData name="Alex Chen" userId="b36cade2-4594-42f4-8605-6d77be8460fe" providerId="ADAL" clId="{AF7A9504-28F7-4179-8967-885ECE878B45}" dt="2018-04-24T14:00:14.468" v="357" actId="1076"/>
        <pc:sldMkLst>
          <pc:docMk/>
          <pc:sldMk cId="3115454335" sldId="289"/>
        </pc:sldMkLst>
        <pc:spChg chg="del">
          <ac:chgData name="Alex Chen" userId="b36cade2-4594-42f4-8605-6d77be8460fe" providerId="ADAL" clId="{AF7A9504-28F7-4179-8967-885ECE878B45}" dt="2018-04-24T13:57:17.167" v="260" actId="478"/>
          <ac:spMkLst>
            <pc:docMk/>
            <pc:sldMk cId="3115454335" sldId="289"/>
            <ac:spMk id="2" creationId="{F6EC3F63-16B4-466E-B015-F52C9C5B4269}"/>
          </ac:spMkLst>
        </pc:spChg>
        <pc:spChg chg="del">
          <ac:chgData name="Alex Chen" userId="b36cade2-4594-42f4-8605-6d77be8460fe" providerId="ADAL" clId="{AF7A9504-28F7-4179-8967-885ECE878B45}" dt="2018-04-24T13:57:14.871" v="259" actId="478"/>
          <ac:spMkLst>
            <pc:docMk/>
            <pc:sldMk cId="3115454335" sldId="289"/>
            <ac:spMk id="3" creationId="{46E3D103-E7FE-48BA-AB4B-553F5EC9A56E}"/>
          </ac:spMkLst>
        </pc:spChg>
        <pc:spChg chg="add mod">
          <ac:chgData name="Alex Chen" userId="b36cade2-4594-42f4-8605-6d77be8460fe" providerId="ADAL" clId="{AF7A9504-28F7-4179-8967-885ECE878B45}" dt="2018-04-24T14:00:14.468" v="357" actId="1076"/>
          <ac:spMkLst>
            <pc:docMk/>
            <pc:sldMk cId="3115454335" sldId="289"/>
            <ac:spMk id="4" creationId="{A08D7347-6017-42ED-B7DA-203E034825EC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4:00:19.003" v="359" actId="1076"/>
        <pc:sldMkLst>
          <pc:docMk/>
          <pc:sldMk cId="2244557843" sldId="290"/>
        </pc:sldMkLst>
        <pc:spChg chg="add mod">
          <ac:chgData name="Alex Chen" userId="b36cade2-4594-42f4-8605-6d77be8460fe" providerId="ADAL" clId="{AF7A9504-28F7-4179-8967-885ECE878B45}" dt="2018-04-24T14:00:19.003" v="359" actId="1076"/>
          <ac:spMkLst>
            <pc:docMk/>
            <pc:sldMk cId="2244557843" sldId="290"/>
            <ac:spMk id="2" creationId="{A3335C33-5762-4A52-93E3-F94EA175D89B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4:00:23.202" v="361" actId="1076"/>
        <pc:sldMkLst>
          <pc:docMk/>
          <pc:sldMk cId="580757517" sldId="291"/>
        </pc:sldMkLst>
        <pc:spChg chg="add mod">
          <ac:chgData name="Alex Chen" userId="b36cade2-4594-42f4-8605-6d77be8460fe" providerId="ADAL" clId="{AF7A9504-28F7-4179-8967-885ECE878B45}" dt="2018-04-24T14:00:23.202" v="361" actId="1076"/>
          <ac:spMkLst>
            <pc:docMk/>
            <pc:sldMk cId="580757517" sldId="291"/>
            <ac:spMk id="2" creationId="{E8EF7121-2E0D-4FD3-BDE3-BD93EB4256D4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4:00:27.523" v="363" actId="1076"/>
        <pc:sldMkLst>
          <pc:docMk/>
          <pc:sldMk cId="3087861245" sldId="292"/>
        </pc:sldMkLst>
        <pc:spChg chg="add mod">
          <ac:chgData name="Alex Chen" userId="b36cade2-4594-42f4-8605-6d77be8460fe" providerId="ADAL" clId="{AF7A9504-28F7-4179-8967-885ECE878B45}" dt="2018-04-24T14:00:27.523" v="363" actId="1076"/>
          <ac:spMkLst>
            <pc:docMk/>
            <pc:sldMk cId="3087861245" sldId="292"/>
            <ac:spMk id="2" creationId="{BB7BD0E5-7ABA-4416-B45A-93D02A52E190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4:00:36.476" v="367" actId="1076"/>
        <pc:sldMkLst>
          <pc:docMk/>
          <pc:sldMk cId="620767283" sldId="293"/>
        </pc:sldMkLst>
        <pc:spChg chg="add mod">
          <ac:chgData name="Alex Chen" userId="b36cade2-4594-42f4-8605-6d77be8460fe" providerId="ADAL" clId="{AF7A9504-28F7-4179-8967-885ECE878B45}" dt="2018-04-24T14:00:36.476" v="367" actId="1076"/>
          <ac:spMkLst>
            <pc:docMk/>
            <pc:sldMk cId="620767283" sldId="293"/>
            <ac:spMk id="2" creationId="{EAD352AE-0D82-4480-AFAB-EF8A545A70D9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4:00:40.682" v="369" actId="1076"/>
        <pc:sldMkLst>
          <pc:docMk/>
          <pc:sldMk cId="2779540337" sldId="294"/>
        </pc:sldMkLst>
        <pc:spChg chg="add mod">
          <ac:chgData name="Alex Chen" userId="b36cade2-4594-42f4-8605-6d77be8460fe" providerId="ADAL" clId="{AF7A9504-28F7-4179-8967-885ECE878B45}" dt="2018-04-24T14:00:40.682" v="369" actId="1076"/>
          <ac:spMkLst>
            <pc:docMk/>
            <pc:sldMk cId="2779540337" sldId="294"/>
            <ac:spMk id="2" creationId="{BD126A0B-0E1C-4085-8EF2-53D87F277CCB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4:00:47.355" v="371" actId="1076"/>
        <pc:sldMkLst>
          <pc:docMk/>
          <pc:sldMk cId="3633951512" sldId="295"/>
        </pc:sldMkLst>
        <pc:spChg chg="add mod">
          <ac:chgData name="Alex Chen" userId="b36cade2-4594-42f4-8605-6d77be8460fe" providerId="ADAL" clId="{AF7A9504-28F7-4179-8967-885ECE878B45}" dt="2018-04-24T14:00:47.355" v="371" actId="1076"/>
          <ac:spMkLst>
            <pc:docMk/>
            <pc:sldMk cId="3633951512" sldId="295"/>
            <ac:spMk id="2" creationId="{6D12881F-8751-4E27-B4A6-24A0F07B9AFF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4:00:51.298" v="373" actId="1076"/>
        <pc:sldMkLst>
          <pc:docMk/>
          <pc:sldMk cId="1470598909" sldId="296"/>
        </pc:sldMkLst>
        <pc:spChg chg="add mod">
          <ac:chgData name="Alex Chen" userId="b36cade2-4594-42f4-8605-6d77be8460fe" providerId="ADAL" clId="{AF7A9504-28F7-4179-8967-885ECE878B45}" dt="2018-04-24T14:00:51.298" v="373" actId="1076"/>
          <ac:spMkLst>
            <pc:docMk/>
            <pc:sldMk cId="1470598909" sldId="296"/>
            <ac:spMk id="2" creationId="{55B3C799-81D7-44AE-AE0F-C14EE716DE31}"/>
          </ac:spMkLst>
        </pc:spChg>
      </pc:sldChg>
      <pc:sldChg chg="addSp modSp add ord setBg modAnim">
        <pc:chgData name="Alex Chen" userId="b36cade2-4594-42f4-8605-6d77be8460fe" providerId="ADAL" clId="{AF7A9504-28F7-4179-8967-885ECE878B45}" dt="2018-04-24T14:00:31.936" v="365" actId="1076"/>
        <pc:sldMkLst>
          <pc:docMk/>
          <pc:sldMk cId="2957911161" sldId="297"/>
        </pc:sldMkLst>
        <pc:spChg chg="add mod">
          <ac:chgData name="Alex Chen" userId="b36cade2-4594-42f4-8605-6d77be8460fe" providerId="ADAL" clId="{AF7A9504-28F7-4179-8967-885ECE878B45}" dt="2018-04-24T14:00:31.936" v="365" actId="1076"/>
          <ac:spMkLst>
            <pc:docMk/>
            <pc:sldMk cId="2957911161" sldId="297"/>
            <ac:spMk id="2" creationId="{E431BAA4-5CB4-42EF-B5BB-B41D24882C71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4:00:56.693" v="375" actId="1076"/>
        <pc:sldMkLst>
          <pc:docMk/>
          <pc:sldMk cId="1117017849" sldId="298"/>
        </pc:sldMkLst>
        <pc:spChg chg="add mod">
          <ac:chgData name="Alex Chen" userId="b36cade2-4594-42f4-8605-6d77be8460fe" providerId="ADAL" clId="{AF7A9504-28F7-4179-8967-885ECE878B45}" dt="2018-04-24T14:00:56.693" v="375" actId="1076"/>
          <ac:spMkLst>
            <pc:docMk/>
            <pc:sldMk cId="1117017849" sldId="298"/>
            <ac:spMk id="2" creationId="{485BDCDE-9DF4-4422-B6CD-B7B5CCF10940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4:01:01.571" v="377" actId="1076"/>
        <pc:sldMkLst>
          <pc:docMk/>
          <pc:sldMk cId="2295100863" sldId="299"/>
        </pc:sldMkLst>
        <pc:spChg chg="add mod">
          <ac:chgData name="Alex Chen" userId="b36cade2-4594-42f4-8605-6d77be8460fe" providerId="ADAL" clId="{AF7A9504-28F7-4179-8967-885ECE878B45}" dt="2018-04-24T14:01:01.571" v="377" actId="1076"/>
          <ac:spMkLst>
            <pc:docMk/>
            <pc:sldMk cId="2295100863" sldId="299"/>
            <ac:spMk id="2" creationId="{C7F38C02-4E86-4BCD-92D5-50AE76169135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4:01:14.819" v="379" actId="1076"/>
        <pc:sldMkLst>
          <pc:docMk/>
          <pc:sldMk cId="1909398272" sldId="300"/>
        </pc:sldMkLst>
        <pc:spChg chg="add mod">
          <ac:chgData name="Alex Chen" userId="b36cade2-4594-42f4-8605-6d77be8460fe" providerId="ADAL" clId="{AF7A9504-28F7-4179-8967-885ECE878B45}" dt="2018-04-24T14:01:14.819" v="379" actId="1076"/>
          <ac:spMkLst>
            <pc:docMk/>
            <pc:sldMk cId="1909398272" sldId="300"/>
            <ac:spMk id="2" creationId="{345BB576-3564-4987-86DB-E7081EB38F19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4:01:20.097" v="381" actId="1076"/>
        <pc:sldMkLst>
          <pc:docMk/>
          <pc:sldMk cId="456879604" sldId="301"/>
        </pc:sldMkLst>
        <pc:spChg chg="add mod">
          <ac:chgData name="Alex Chen" userId="b36cade2-4594-42f4-8605-6d77be8460fe" providerId="ADAL" clId="{AF7A9504-28F7-4179-8967-885ECE878B45}" dt="2018-04-24T14:01:20.097" v="381" actId="1076"/>
          <ac:spMkLst>
            <pc:docMk/>
            <pc:sldMk cId="456879604" sldId="301"/>
            <ac:spMk id="2" creationId="{0747AD04-D622-4100-A62E-BEDFECD55CD3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4:01:28.118" v="383" actId="1076"/>
        <pc:sldMkLst>
          <pc:docMk/>
          <pc:sldMk cId="3842238474" sldId="302"/>
        </pc:sldMkLst>
        <pc:spChg chg="add mod">
          <ac:chgData name="Alex Chen" userId="b36cade2-4594-42f4-8605-6d77be8460fe" providerId="ADAL" clId="{AF7A9504-28F7-4179-8967-885ECE878B45}" dt="2018-04-24T14:01:28.118" v="383" actId="1076"/>
          <ac:spMkLst>
            <pc:docMk/>
            <pc:sldMk cId="3842238474" sldId="302"/>
            <ac:spMk id="2" creationId="{417D7EA7-2422-4B38-8D07-FC7E2EC6540D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4:01:33.926" v="385" actId="1076"/>
        <pc:sldMkLst>
          <pc:docMk/>
          <pc:sldMk cId="1458079814" sldId="303"/>
        </pc:sldMkLst>
        <pc:spChg chg="add mod">
          <ac:chgData name="Alex Chen" userId="b36cade2-4594-42f4-8605-6d77be8460fe" providerId="ADAL" clId="{AF7A9504-28F7-4179-8967-885ECE878B45}" dt="2018-04-24T14:01:33.926" v="385" actId="1076"/>
          <ac:spMkLst>
            <pc:docMk/>
            <pc:sldMk cId="1458079814" sldId="303"/>
            <ac:spMk id="2" creationId="{20071379-0123-4142-B851-19AB2EEF30BC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4:01:39.968" v="387" actId="1076"/>
        <pc:sldMkLst>
          <pc:docMk/>
          <pc:sldMk cId="3786707729" sldId="304"/>
        </pc:sldMkLst>
        <pc:spChg chg="add mod">
          <ac:chgData name="Alex Chen" userId="b36cade2-4594-42f4-8605-6d77be8460fe" providerId="ADAL" clId="{AF7A9504-28F7-4179-8967-885ECE878B45}" dt="2018-04-24T14:01:39.968" v="387" actId="1076"/>
          <ac:spMkLst>
            <pc:docMk/>
            <pc:sldMk cId="3786707729" sldId="304"/>
            <ac:spMk id="2" creationId="{7E2F3737-B974-4B4C-BC49-E4A8ABED19AC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4:01:45.554" v="389" actId="1076"/>
        <pc:sldMkLst>
          <pc:docMk/>
          <pc:sldMk cId="1656288519" sldId="305"/>
        </pc:sldMkLst>
        <pc:spChg chg="add mod">
          <ac:chgData name="Alex Chen" userId="b36cade2-4594-42f4-8605-6d77be8460fe" providerId="ADAL" clId="{AF7A9504-28F7-4179-8967-885ECE878B45}" dt="2018-04-24T14:01:45.554" v="389" actId="1076"/>
          <ac:spMkLst>
            <pc:docMk/>
            <pc:sldMk cId="1656288519" sldId="305"/>
            <ac:spMk id="2" creationId="{1208BFD9-CD35-48BD-A749-18BB06ECCE76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4:01:52.594" v="392" actId="1076"/>
        <pc:sldMkLst>
          <pc:docMk/>
          <pc:sldMk cId="2322859456" sldId="306"/>
        </pc:sldMkLst>
        <pc:spChg chg="add mod">
          <ac:chgData name="Alex Chen" userId="b36cade2-4594-42f4-8605-6d77be8460fe" providerId="ADAL" clId="{AF7A9504-28F7-4179-8967-885ECE878B45}" dt="2018-04-24T14:01:52.594" v="392" actId="1076"/>
          <ac:spMkLst>
            <pc:docMk/>
            <pc:sldMk cId="2322859456" sldId="306"/>
            <ac:spMk id="2" creationId="{8CB4E751-FFEC-41C8-AEF3-BB381999DBD8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4:01:57.448" v="394" actId="1076"/>
        <pc:sldMkLst>
          <pc:docMk/>
          <pc:sldMk cId="3875637494" sldId="307"/>
        </pc:sldMkLst>
        <pc:spChg chg="add mod">
          <ac:chgData name="Alex Chen" userId="b36cade2-4594-42f4-8605-6d77be8460fe" providerId="ADAL" clId="{AF7A9504-28F7-4179-8967-885ECE878B45}" dt="2018-04-24T14:01:57.448" v="394" actId="1076"/>
          <ac:spMkLst>
            <pc:docMk/>
            <pc:sldMk cId="3875637494" sldId="307"/>
            <ac:spMk id="2" creationId="{776AE684-69FF-4D22-A224-3A0C219DCC74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4:02:01.818" v="396" actId="1076"/>
        <pc:sldMkLst>
          <pc:docMk/>
          <pc:sldMk cId="3727493735" sldId="308"/>
        </pc:sldMkLst>
        <pc:spChg chg="add mod">
          <ac:chgData name="Alex Chen" userId="b36cade2-4594-42f4-8605-6d77be8460fe" providerId="ADAL" clId="{AF7A9504-28F7-4179-8967-885ECE878B45}" dt="2018-04-24T14:02:01.818" v="396" actId="1076"/>
          <ac:spMkLst>
            <pc:docMk/>
            <pc:sldMk cId="3727493735" sldId="308"/>
            <ac:spMk id="2" creationId="{33DB4CA1-913C-4EF3-B0A6-5EDB1CAAEC0C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4:02:09.100" v="398" actId="1076"/>
        <pc:sldMkLst>
          <pc:docMk/>
          <pc:sldMk cId="149934566" sldId="309"/>
        </pc:sldMkLst>
        <pc:spChg chg="add mod">
          <ac:chgData name="Alex Chen" userId="b36cade2-4594-42f4-8605-6d77be8460fe" providerId="ADAL" clId="{AF7A9504-28F7-4179-8967-885ECE878B45}" dt="2018-04-24T14:02:09.100" v="398" actId="1076"/>
          <ac:spMkLst>
            <pc:docMk/>
            <pc:sldMk cId="149934566" sldId="309"/>
            <ac:spMk id="2" creationId="{45FABFEE-5686-4EC7-AD8F-EDE17AD568D0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4:02:13.244" v="400" actId="1076"/>
        <pc:sldMkLst>
          <pc:docMk/>
          <pc:sldMk cId="2074784811" sldId="310"/>
        </pc:sldMkLst>
        <pc:spChg chg="add mod">
          <ac:chgData name="Alex Chen" userId="b36cade2-4594-42f4-8605-6d77be8460fe" providerId="ADAL" clId="{AF7A9504-28F7-4179-8967-885ECE878B45}" dt="2018-04-24T14:02:13.244" v="400" actId="1076"/>
          <ac:spMkLst>
            <pc:docMk/>
            <pc:sldMk cId="2074784811" sldId="310"/>
            <ac:spMk id="2" creationId="{4FF5E81E-750C-4284-BA1E-2AE70B13299C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4T14:02:19.463" v="402" actId="1076"/>
        <pc:sldMkLst>
          <pc:docMk/>
          <pc:sldMk cId="925167724" sldId="311"/>
        </pc:sldMkLst>
        <pc:spChg chg="add mod">
          <ac:chgData name="Alex Chen" userId="b36cade2-4594-42f4-8605-6d77be8460fe" providerId="ADAL" clId="{AF7A9504-28F7-4179-8967-885ECE878B45}" dt="2018-04-24T14:02:19.463" v="402" actId="1076"/>
          <ac:spMkLst>
            <pc:docMk/>
            <pc:sldMk cId="925167724" sldId="311"/>
            <ac:spMk id="2" creationId="{28D5DEE7-72D5-4EF4-B6B4-AAFA5AD11B2E}"/>
          </ac:spMkLst>
        </pc:spChg>
      </pc:sldChg>
      <pc:sldChg chg="addSp delSp modSp add setBg modAnim">
        <pc:chgData name="Alex Chen" userId="b36cade2-4594-42f4-8605-6d77be8460fe" providerId="ADAL" clId="{AF7A9504-28F7-4179-8967-885ECE878B45}" dt="2018-04-27T05:48:12.963" v="436"/>
        <pc:sldMkLst>
          <pc:docMk/>
          <pc:sldMk cId="1275985821" sldId="312"/>
        </pc:sldMkLst>
        <pc:spChg chg="del">
          <ac:chgData name="Alex Chen" userId="b36cade2-4594-42f4-8605-6d77be8460fe" providerId="ADAL" clId="{AF7A9504-28F7-4179-8967-885ECE878B45}" dt="2018-04-27T05:42:26.636" v="407"/>
          <ac:spMkLst>
            <pc:docMk/>
            <pc:sldMk cId="1275985821" sldId="312"/>
            <ac:spMk id="2" creationId="{F5588C65-EE78-4007-B32A-C060A26406B7}"/>
          </ac:spMkLst>
        </pc:spChg>
        <pc:spChg chg="del">
          <ac:chgData name="Alex Chen" userId="b36cade2-4594-42f4-8605-6d77be8460fe" providerId="ADAL" clId="{AF7A9504-28F7-4179-8967-885ECE878B45}" dt="2018-04-27T05:42:24.836" v="406"/>
          <ac:spMkLst>
            <pc:docMk/>
            <pc:sldMk cId="1275985821" sldId="312"/>
            <ac:spMk id="3" creationId="{AD3DC10E-C020-4682-A81C-6F0587D9492D}"/>
          </ac:spMkLst>
        </pc:spChg>
        <pc:spChg chg="add mod">
          <ac:chgData name="Alex Chen" userId="b36cade2-4594-42f4-8605-6d77be8460fe" providerId="ADAL" clId="{AF7A9504-28F7-4179-8967-885ECE878B45}" dt="2018-04-27T05:43:40.402" v="428" actId="1076"/>
          <ac:spMkLst>
            <pc:docMk/>
            <pc:sldMk cId="1275985821" sldId="312"/>
            <ac:spMk id="4" creationId="{6D0737B2-60AC-405C-A3B5-853BC9CD8567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7T05:48:18.449" v="438"/>
        <pc:sldMkLst>
          <pc:docMk/>
          <pc:sldMk cId="1244614268" sldId="313"/>
        </pc:sldMkLst>
        <pc:spChg chg="add mod">
          <ac:chgData name="Alex Chen" userId="b36cade2-4594-42f4-8605-6d77be8460fe" providerId="ADAL" clId="{AF7A9504-28F7-4179-8967-885ECE878B45}" dt="2018-04-27T05:43:46.037" v="430" actId="1076"/>
          <ac:spMkLst>
            <pc:docMk/>
            <pc:sldMk cId="1244614268" sldId="313"/>
            <ac:spMk id="2" creationId="{3B7FE17F-74D1-4B89-9028-9D608405E34C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7T05:48:23.289" v="440"/>
        <pc:sldMkLst>
          <pc:docMk/>
          <pc:sldMk cId="185270232" sldId="314"/>
        </pc:sldMkLst>
        <pc:spChg chg="add mod">
          <ac:chgData name="Alex Chen" userId="b36cade2-4594-42f4-8605-6d77be8460fe" providerId="ADAL" clId="{AF7A9504-28F7-4179-8967-885ECE878B45}" dt="2018-04-27T05:43:50.545" v="432" actId="1076"/>
          <ac:spMkLst>
            <pc:docMk/>
            <pc:sldMk cId="185270232" sldId="314"/>
            <ac:spMk id="2" creationId="{94569E45-A391-41B1-8C17-B89B65011D9B}"/>
          </ac:spMkLst>
        </pc:spChg>
      </pc:sldChg>
      <pc:sldChg chg="addSp modSp add setBg modAnim">
        <pc:chgData name="Alex Chen" userId="b36cade2-4594-42f4-8605-6d77be8460fe" providerId="ADAL" clId="{AF7A9504-28F7-4179-8967-885ECE878B45}" dt="2018-04-27T05:48:27.533" v="442"/>
        <pc:sldMkLst>
          <pc:docMk/>
          <pc:sldMk cId="4014471244" sldId="315"/>
        </pc:sldMkLst>
        <pc:spChg chg="add mod">
          <ac:chgData name="Alex Chen" userId="b36cade2-4594-42f4-8605-6d77be8460fe" providerId="ADAL" clId="{AF7A9504-28F7-4179-8967-885ECE878B45}" dt="2018-04-27T05:43:55.708" v="434" actId="1076"/>
          <ac:spMkLst>
            <pc:docMk/>
            <pc:sldMk cId="4014471244" sldId="315"/>
            <ac:spMk id="2" creationId="{6D419D2B-EDD5-466D-8B58-2C335CF025A5}"/>
          </ac:spMkLst>
        </pc:spChg>
      </pc:sldChg>
      <pc:sldChg chg="add setBg">
        <pc:chgData name="Alex Chen" userId="b36cade2-4594-42f4-8605-6d77be8460fe" providerId="ADAL" clId="{AF7A9504-28F7-4179-8967-885ECE878B45}" dt="2018-04-27T05:48:32.097" v="444"/>
        <pc:sldMkLst>
          <pc:docMk/>
          <pc:sldMk cId="958626549" sldId="31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E46856B-D974-424D-8F87-5F9255CDE261}"/>
              </a:ext>
            </a:extLst>
          </p:cNvPr>
          <p:cNvSpPr/>
          <p:nvPr/>
        </p:nvSpPr>
        <p:spPr>
          <a:xfrm>
            <a:off x="646382" y="804313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0CCCDED-6FDA-429B-B903-FF105449F169}"/>
              </a:ext>
            </a:extLst>
          </p:cNvPr>
          <p:cNvSpPr/>
          <p:nvPr/>
        </p:nvSpPr>
        <p:spPr>
          <a:xfrm>
            <a:off x="2475183" y="1894205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1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1DAE164-ACBE-46FB-9474-8F6BD45C0241}"/>
              </a:ext>
            </a:extLst>
          </p:cNvPr>
          <p:cNvSpPr/>
          <p:nvPr/>
        </p:nvSpPr>
        <p:spPr>
          <a:xfrm>
            <a:off x="2364345" y="2005042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4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4BAFC6C-CD79-4F16-B883-8EBBEF7712F1}"/>
              </a:ext>
            </a:extLst>
          </p:cNvPr>
          <p:cNvSpPr/>
          <p:nvPr/>
        </p:nvSpPr>
        <p:spPr>
          <a:xfrm>
            <a:off x="3879110" y="200504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38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916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B5023A0-6FF3-4B1E-B6A9-9C7479C215EB}"/>
              </a:ext>
            </a:extLst>
          </p:cNvPr>
          <p:cNvSpPr/>
          <p:nvPr/>
        </p:nvSpPr>
        <p:spPr>
          <a:xfrm>
            <a:off x="1662381" y="1376968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E6714B5-CAC6-404C-8AA0-5059A093613B}"/>
              </a:ext>
            </a:extLst>
          </p:cNvPr>
          <p:cNvSpPr/>
          <p:nvPr/>
        </p:nvSpPr>
        <p:spPr>
          <a:xfrm>
            <a:off x="1662381" y="1752673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99AAF4-AA38-40F3-A7AD-7CEBE94F155D}"/>
              </a:ext>
            </a:extLst>
          </p:cNvPr>
          <p:cNvSpPr/>
          <p:nvPr/>
        </p:nvSpPr>
        <p:spPr>
          <a:xfrm>
            <a:off x="1662381" y="2119142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59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5457171-CBB5-4AE9-AF80-41964B14E32D}"/>
              </a:ext>
            </a:extLst>
          </p:cNvPr>
          <p:cNvSpPr/>
          <p:nvPr/>
        </p:nvSpPr>
        <p:spPr>
          <a:xfrm>
            <a:off x="119909" y="6586277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9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FA039D5-CC2A-4A97-9D96-25354F48C0B1}"/>
              </a:ext>
            </a:extLst>
          </p:cNvPr>
          <p:cNvSpPr/>
          <p:nvPr/>
        </p:nvSpPr>
        <p:spPr>
          <a:xfrm>
            <a:off x="8478818" y="78584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9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9FB8E1B-F920-44C5-AD93-BBD8755F79CB}"/>
              </a:ext>
            </a:extLst>
          </p:cNvPr>
          <p:cNvSpPr/>
          <p:nvPr/>
        </p:nvSpPr>
        <p:spPr>
          <a:xfrm>
            <a:off x="2355109" y="657704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7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A14DCC9-2657-4FC0-A5E0-A218004FD1FA}"/>
              </a:ext>
            </a:extLst>
          </p:cNvPr>
          <p:cNvSpPr/>
          <p:nvPr/>
        </p:nvSpPr>
        <p:spPr>
          <a:xfrm>
            <a:off x="3555836" y="795078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35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7CD1DEA-E20C-44EF-8197-E880F02A12AD}"/>
              </a:ext>
            </a:extLst>
          </p:cNvPr>
          <p:cNvSpPr/>
          <p:nvPr/>
        </p:nvSpPr>
        <p:spPr>
          <a:xfrm>
            <a:off x="3075544" y="91515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7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61FD475-F9D3-44CB-8FB9-15AEAF69D970}"/>
              </a:ext>
            </a:extLst>
          </p:cNvPr>
          <p:cNvSpPr/>
          <p:nvPr/>
        </p:nvSpPr>
        <p:spPr>
          <a:xfrm>
            <a:off x="4424054" y="795077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5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726FF1C-3F83-4436-B46F-D288B4E745AE}"/>
              </a:ext>
            </a:extLst>
          </p:cNvPr>
          <p:cNvSpPr/>
          <p:nvPr/>
        </p:nvSpPr>
        <p:spPr>
          <a:xfrm>
            <a:off x="3583545" y="91515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8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84CFFD7-00DD-4A85-AF2D-E33B742CA285}"/>
              </a:ext>
            </a:extLst>
          </p:cNvPr>
          <p:cNvSpPr/>
          <p:nvPr/>
        </p:nvSpPr>
        <p:spPr>
          <a:xfrm>
            <a:off x="3020126" y="1533987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E679872-DCDB-4F90-B773-07A091F888F2}"/>
              </a:ext>
            </a:extLst>
          </p:cNvPr>
          <p:cNvSpPr/>
          <p:nvPr/>
        </p:nvSpPr>
        <p:spPr>
          <a:xfrm>
            <a:off x="5061363" y="804314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73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4DCDCAA-468A-41BF-AE22-09465AC6D1C5}"/>
              </a:ext>
            </a:extLst>
          </p:cNvPr>
          <p:cNvSpPr/>
          <p:nvPr/>
        </p:nvSpPr>
        <p:spPr>
          <a:xfrm>
            <a:off x="3066308" y="6595514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4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AF6FAC3-7322-45E7-8683-F0448C5643CE}"/>
              </a:ext>
            </a:extLst>
          </p:cNvPr>
          <p:cNvSpPr/>
          <p:nvPr/>
        </p:nvSpPr>
        <p:spPr>
          <a:xfrm>
            <a:off x="9402454" y="804314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8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9514FC3-2777-4D5F-BE77-6F08F8F42348}"/>
              </a:ext>
            </a:extLst>
          </p:cNvPr>
          <p:cNvSpPr/>
          <p:nvPr/>
        </p:nvSpPr>
        <p:spPr>
          <a:xfrm>
            <a:off x="2983182" y="3447472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8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D0737B2-60AC-405C-A3B5-853BC9CD8567}"/>
              </a:ext>
            </a:extLst>
          </p:cNvPr>
          <p:cNvSpPr/>
          <p:nvPr/>
        </p:nvSpPr>
        <p:spPr>
          <a:xfrm>
            <a:off x="6751618" y="815108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8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B7FE17F-74D1-4B89-9028-9D608405E34C}"/>
              </a:ext>
            </a:extLst>
          </p:cNvPr>
          <p:cNvSpPr/>
          <p:nvPr/>
        </p:nvSpPr>
        <p:spPr>
          <a:xfrm>
            <a:off x="3029364" y="2366818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61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4569E45-A391-41B1-8C17-B89B65011D9B}"/>
              </a:ext>
            </a:extLst>
          </p:cNvPr>
          <p:cNvSpPr/>
          <p:nvPr/>
        </p:nvSpPr>
        <p:spPr>
          <a:xfrm>
            <a:off x="10021291" y="238529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7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D419D2B-EDD5-466D-8B58-2C335CF025A5}"/>
              </a:ext>
            </a:extLst>
          </p:cNvPr>
          <p:cNvSpPr/>
          <p:nvPr/>
        </p:nvSpPr>
        <p:spPr>
          <a:xfrm>
            <a:off x="1957946" y="2496127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47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304C70A-B0E0-4B02-A4CD-01B8B2D68926}"/>
              </a:ext>
            </a:extLst>
          </p:cNvPr>
          <p:cNvSpPr/>
          <p:nvPr/>
        </p:nvSpPr>
        <p:spPr>
          <a:xfrm>
            <a:off x="554018" y="1774132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61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626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0110BA2-7312-4FAE-85D7-B8843B029892}"/>
              </a:ext>
            </a:extLst>
          </p:cNvPr>
          <p:cNvSpPr/>
          <p:nvPr/>
        </p:nvSpPr>
        <p:spPr>
          <a:xfrm>
            <a:off x="2170382" y="1323109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87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180FF73-E6AD-4C13-B4D8-E1D2CB34DFFF}"/>
              </a:ext>
            </a:extLst>
          </p:cNvPr>
          <p:cNvSpPr/>
          <p:nvPr/>
        </p:nvSpPr>
        <p:spPr>
          <a:xfrm>
            <a:off x="2327400" y="1295400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401E96-C665-49F3-B3B3-0A1E54348D75}"/>
              </a:ext>
            </a:extLst>
          </p:cNvPr>
          <p:cNvSpPr/>
          <p:nvPr/>
        </p:nvSpPr>
        <p:spPr>
          <a:xfrm>
            <a:off x="2327400" y="1698813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6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001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964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937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322CB74-87A9-4407-9C1A-04490AD280B5}"/>
              </a:ext>
            </a:extLst>
          </p:cNvPr>
          <p:cNvSpPr/>
          <p:nvPr/>
        </p:nvSpPr>
        <p:spPr>
          <a:xfrm>
            <a:off x="3494005" y="2998693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DD1CE9C-78BD-465C-B498-147CE28AF066}"/>
              </a:ext>
            </a:extLst>
          </p:cNvPr>
          <p:cNvSpPr/>
          <p:nvPr/>
        </p:nvSpPr>
        <p:spPr>
          <a:xfrm>
            <a:off x="3494005" y="4491182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4E1C05-71CA-47BF-BBD6-7AEB7F686B0C}"/>
              </a:ext>
            </a:extLst>
          </p:cNvPr>
          <p:cNvSpPr/>
          <p:nvPr/>
        </p:nvSpPr>
        <p:spPr>
          <a:xfrm>
            <a:off x="3494004" y="2366818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5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471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8D7347-6017-42ED-B7DA-203E034825EC}"/>
              </a:ext>
            </a:extLst>
          </p:cNvPr>
          <p:cNvSpPr/>
          <p:nvPr/>
        </p:nvSpPr>
        <p:spPr>
          <a:xfrm>
            <a:off x="3808042" y="10771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5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3335C33-5762-4A52-93E3-F94EA175D89B}"/>
              </a:ext>
            </a:extLst>
          </p:cNvPr>
          <p:cNvSpPr/>
          <p:nvPr/>
        </p:nvSpPr>
        <p:spPr>
          <a:xfrm>
            <a:off x="205859" y="938984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55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CAC08BA-254A-4C03-9E37-5BACBEFC964F}"/>
              </a:ext>
            </a:extLst>
          </p:cNvPr>
          <p:cNvSpPr/>
          <p:nvPr/>
        </p:nvSpPr>
        <p:spPr>
          <a:xfrm>
            <a:off x="2262746" y="1774133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3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8EF7121-2E0D-4FD3-BDE3-BD93EB4256D4}"/>
              </a:ext>
            </a:extLst>
          </p:cNvPr>
          <p:cNvSpPr/>
          <p:nvPr/>
        </p:nvSpPr>
        <p:spPr>
          <a:xfrm>
            <a:off x="1868405" y="929748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5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B7BD0E5-7ABA-4416-B45A-93D02A52E190}"/>
              </a:ext>
            </a:extLst>
          </p:cNvPr>
          <p:cNvSpPr/>
          <p:nvPr/>
        </p:nvSpPr>
        <p:spPr>
          <a:xfrm>
            <a:off x="1766805" y="1114474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6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431BAA4-5CB4-42EF-B5BB-B41D24882C71}"/>
              </a:ext>
            </a:extLst>
          </p:cNvPr>
          <p:cNvSpPr/>
          <p:nvPr/>
        </p:nvSpPr>
        <p:spPr>
          <a:xfrm>
            <a:off x="2357932" y="112371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91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AD352AE-0D82-4480-AFAB-EF8A545A70D9}"/>
              </a:ext>
            </a:extLst>
          </p:cNvPr>
          <p:cNvSpPr/>
          <p:nvPr/>
        </p:nvSpPr>
        <p:spPr>
          <a:xfrm>
            <a:off x="2302514" y="1336147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6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D126A0B-0E1C-4085-8EF2-53D87F277CCB}"/>
              </a:ext>
            </a:extLst>
          </p:cNvPr>
          <p:cNvSpPr/>
          <p:nvPr/>
        </p:nvSpPr>
        <p:spPr>
          <a:xfrm>
            <a:off x="4639315" y="89238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4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D12881F-8751-4E27-B4A6-24A0F07B9AFF}"/>
              </a:ext>
            </a:extLst>
          </p:cNvPr>
          <p:cNvSpPr/>
          <p:nvPr/>
        </p:nvSpPr>
        <p:spPr>
          <a:xfrm>
            <a:off x="2348696" y="2564584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5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5B3C799-81D7-44AE-AE0F-C14EE716DE31}"/>
              </a:ext>
            </a:extLst>
          </p:cNvPr>
          <p:cNvSpPr/>
          <p:nvPr/>
        </p:nvSpPr>
        <p:spPr>
          <a:xfrm>
            <a:off x="4269860" y="2564584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59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85BDCDE-9DF4-4422-B6CD-B7B5CCF10940}"/>
              </a:ext>
            </a:extLst>
          </p:cNvPr>
          <p:cNvSpPr/>
          <p:nvPr/>
        </p:nvSpPr>
        <p:spPr>
          <a:xfrm>
            <a:off x="2367169" y="4051639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01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7F38C02-4E86-4BCD-92D5-50AE76169135}"/>
              </a:ext>
            </a:extLst>
          </p:cNvPr>
          <p:cNvSpPr/>
          <p:nvPr/>
        </p:nvSpPr>
        <p:spPr>
          <a:xfrm>
            <a:off x="4371460" y="98475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1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45BB576-3564-4987-86DB-E7081EB38F19}"/>
              </a:ext>
            </a:extLst>
          </p:cNvPr>
          <p:cNvSpPr/>
          <p:nvPr/>
        </p:nvSpPr>
        <p:spPr>
          <a:xfrm>
            <a:off x="1896114" y="2047348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39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C429B16-B466-4242-B251-DB5E18D56567}"/>
              </a:ext>
            </a:extLst>
          </p:cNvPr>
          <p:cNvSpPr/>
          <p:nvPr/>
        </p:nvSpPr>
        <p:spPr>
          <a:xfrm>
            <a:off x="2151909" y="1884969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97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747AD04-D622-4100-A62E-BEDFECD55CD3}"/>
              </a:ext>
            </a:extLst>
          </p:cNvPr>
          <p:cNvSpPr/>
          <p:nvPr/>
        </p:nvSpPr>
        <p:spPr>
          <a:xfrm>
            <a:off x="1905350" y="203811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87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17D7EA7-2422-4B38-8D07-FC7E2EC6540D}"/>
              </a:ext>
            </a:extLst>
          </p:cNvPr>
          <p:cNvSpPr/>
          <p:nvPr/>
        </p:nvSpPr>
        <p:spPr>
          <a:xfrm>
            <a:off x="3022950" y="126184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3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0071379-0123-4142-B851-19AB2EEF30BC}"/>
              </a:ext>
            </a:extLst>
          </p:cNvPr>
          <p:cNvSpPr/>
          <p:nvPr/>
        </p:nvSpPr>
        <p:spPr>
          <a:xfrm>
            <a:off x="4436114" y="116947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07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E2F3737-B974-4B4C-BC49-E4A8ABED19AC}"/>
              </a:ext>
            </a:extLst>
          </p:cNvPr>
          <p:cNvSpPr/>
          <p:nvPr/>
        </p:nvSpPr>
        <p:spPr>
          <a:xfrm>
            <a:off x="2247096" y="301675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7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208BFD9-CD35-48BD-A749-18BB06ECCE76}"/>
              </a:ext>
            </a:extLst>
          </p:cNvPr>
          <p:cNvSpPr/>
          <p:nvPr/>
        </p:nvSpPr>
        <p:spPr>
          <a:xfrm>
            <a:off x="2256332" y="335891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8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CB4E751-FFEC-41C8-AEF3-BB381999DBD8}"/>
              </a:ext>
            </a:extLst>
          </p:cNvPr>
          <p:cNvSpPr/>
          <p:nvPr/>
        </p:nvSpPr>
        <p:spPr>
          <a:xfrm>
            <a:off x="4149787" y="3355110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5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76AE684-69FF-4D22-A224-3A0C219DCC74}"/>
              </a:ext>
            </a:extLst>
          </p:cNvPr>
          <p:cNvSpPr/>
          <p:nvPr/>
        </p:nvSpPr>
        <p:spPr>
          <a:xfrm>
            <a:off x="2256332" y="407011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63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3DB4CA1-913C-4EF3-B0A6-5EDB1CAAEC0C}"/>
              </a:ext>
            </a:extLst>
          </p:cNvPr>
          <p:cNvSpPr/>
          <p:nvPr/>
        </p:nvSpPr>
        <p:spPr>
          <a:xfrm>
            <a:off x="5553714" y="4107057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9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5FABFEE-5686-4EC7-AD8F-EDE17AD568D0}"/>
              </a:ext>
            </a:extLst>
          </p:cNvPr>
          <p:cNvSpPr/>
          <p:nvPr/>
        </p:nvSpPr>
        <p:spPr>
          <a:xfrm>
            <a:off x="1609787" y="2536875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F5E81E-750C-4284-BA1E-2AE70B13299C}"/>
              </a:ext>
            </a:extLst>
          </p:cNvPr>
          <p:cNvSpPr/>
          <p:nvPr/>
        </p:nvSpPr>
        <p:spPr>
          <a:xfrm>
            <a:off x="1619024" y="2527639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8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E1C1BC4-6C80-47D5-B0F8-15ACDE8405DB}"/>
              </a:ext>
            </a:extLst>
          </p:cNvPr>
          <p:cNvSpPr/>
          <p:nvPr/>
        </p:nvSpPr>
        <p:spPr>
          <a:xfrm>
            <a:off x="4405581" y="1894205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02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8D5DEE7-72D5-4EF4-B6B4-AAFA5AD11B2E}"/>
              </a:ext>
            </a:extLst>
          </p:cNvPr>
          <p:cNvSpPr/>
          <p:nvPr/>
        </p:nvSpPr>
        <p:spPr>
          <a:xfrm>
            <a:off x="2274805" y="4273311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6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EF32C9C-FCA2-4369-85F0-08E73875E583}"/>
              </a:ext>
            </a:extLst>
          </p:cNvPr>
          <p:cNvSpPr/>
          <p:nvPr/>
        </p:nvSpPr>
        <p:spPr>
          <a:xfrm>
            <a:off x="2078018" y="3227293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2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70E695-9D0D-4179-86AE-AE202A3927DF}"/>
              </a:ext>
            </a:extLst>
          </p:cNvPr>
          <p:cNvSpPr/>
          <p:nvPr/>
        </p:nvSpPr>
        <p:spPr>
          <a:xfrm>
            <a:off x="5587836" y="795078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9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BEAF2F2-BC48-4F01-B346-308059BFACBA}"/>
              </a:ext>
            </a:extLst>
          </p:cNvPr>
          <p:cNvSpPr/>
          <p:nvPr/>
        </p:nvSpPr>
        <p:spPr>
          <a:xfrm>
            <a:off x="2161145" y="1894205"/>
            <a:ext cx="412375" cy="403413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4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9BCDA0FBE3E5428585B81C88B136A2" ma:contentTypeVersion="2" ma:contentTypeDescription="Create a new document." ma:contentTypeScope="" ma:versionID="d3acc8fee55490082061822342f32372">
  <xsd:schema xmlns:xsd="http://www.w3.org/2001/XMLSchema" xmlns:xs="http://www.w3.org/2001/XMLSchema" xmlns:p="http://schemas.microsoft.com/office/2006/metadata/properties" xmlns:ns2="07914db3-8ccc-4b73-ab99-a31ae8984d85" targetNamespace="http://schemas.microsoft.com/office/2006/metadata/properties" ma:root="true" ma:fieldsID="c43a20ade5380904c18fb25bfa354f2c" ns2:_="">
    <xsd:import namespace="07914db3-8ccc-4b73-ab99-a31ae8984d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914db3-8ccc-4b73-ab99-a31ae8984d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B19F8D-ECD5-4E7D-BADD-2F6EDF53AC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914db3-8ccc-4b73-ab99-a31ae8984d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96FEE2-1158-42C3-AAA5-887543B887F9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07914db3-8ccc-4b73-ab99-a31ae8984d85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B83B926-2740-4F01-962F-1F2B8F3C20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60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Chen (Canviz LLC)</cp:lastModifiedBy>
  <cp:revision>1</cp:revision>
  <dcterms:modified xsi:type="dcterms:W3CDTF">2018-04-27T05:48:34Z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0x010100049BCDA0FBE3E5428585B81C88B136A2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v-jiche3@microsoft.com</vt:lpwstr>
  </property>
  <property fmtid="{D5CDD505-2E9C-101B-9397-08002B2CF9AE}" pid="6" name="MSIP_Label_f42aa342-8706-4288-bd11-ebb85995028c_SetDate">
    <vt:lpwstr>2018-04-24T14:03:27.0888273Z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