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7" r:id="rId24"/>
    <p:sldId id="275" r:id="rId25"/>
    <p:sldId id="276" r:id="rId26"/>
    <p:sldId id="278" r:id="rId27"/>
    <p:sldId id="279" r:id="rId28"/>
    <p:sldId id="282" r:id="rId29"/>
    <p:sldId id="280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hen" userId="b36cade2-4594-42f4-8605-6d77be8460fe" providerId="ADAL" clId="{811E0AC9-8FD3-40F4-B1D7-675B32442AED}"/>
    <pc:docChg chg="custSel addSld modSld sldOrd">
      <pc:chgData name="Alex Chen" userId="b36cade2-4594-42f4-8605-6d77be8460fe" providerId="ADAL" clId="{811E0AC9-8FD3-40F4-B1D7-675B32442AED}" dt="2018-03-28T11:17:17.896" v="275" actId="1076"/>
      <pc:docMkLst>
        <pc:docMk/>
      </pc:docMkLst>
      <pc:sldChg chg="addSp delSp modSp setBg modAnim">
        <pc:chgData name="Alex Chen" userId="b36cade2-4594-42f4-8605-6d77be8460fe" providerId="ADAL" clId="{811E0AC9-8FD3-40F4-B1D7-675B32442AED}" dt="2018-03-28T11:08:40.589" v="223" actId="1076"/>
        <pc:sldMkLst>
          <pc:docMk/>
          <pc:sldMk cId="109857222" sldId="256"/>
        </pc:sldMkLst>
        <pc:spChg chg="del">
          <ac:chgData name="Alex Chen" userId="b36cade2-4594-42f4-8605-6d77be8460fe" providerId="ADAL" clId="{811E0AC9-8FD3-40F4-B1D7-675B32442AED}" dt="2018-03-28T10:23:27.457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lex Chen" userId="b36cade2-4594-42f4-8605-6d77be8460fe" providerId="ADAL" clId="{811E0AC9-8FD3-40F4-B1D7-675B32442AED}" dt="2018-03-28T10:23:29.321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ex Chen" userId="b36cade2-4594-42f4-8605-6d77be8460fe" providerId="ADAL" clId="{811E0AC9-8FD3-40F4-B1D7-675B32442AED}" dt="2018-03-28T11:08:40.589" v="223" actId="1076"/>
          <ac:spMkLst>
            <pc:docMk/>
            <pc:sldMk cId="109857222" sldId="256"/>
            <ac:spMk id="4" creationId="{0D3CCE9D-9F4D-44EB-94E7-EB88A74312E2}"/>
          </ac:spMkLst>
        </pc:spChg>
      </pc:sldChg>
      <pc:sldChg chg="add setBg">
        <pc:chgData name="Alex Chen" userId="b36cade2-4594-42f4-8605-6d77be8460fe" providerId="ADAL" clId="{811E0AC9-8FD3-40F4-B1D7-675B32442AED}" dt="2018-03-28T10:58:38.798" v="65"/>
        <pc:sldMkLst>
          <pc:docMk/>
          <pc:sldMk cId="2060751060" sldId="257"/>
        </pc:sldMkLst>
      </pc:sldChg>
      <pc:sldChg chg="addSp modSp add setBg modAnim">
        <pc:chgData name="Alex Chen" userId="b36cade2-4594-42f4-8605-6d77be8460fe" providerId="ADAL" clId="{811E0AC9-8FD3-40F4-B1D7-675B32442AED}" dt="2018-03-28T11:13:13.950" v="225" actId="1076"/>
        <pc:sldMkLst>
          <pc:docMk/>
          <pc:sldMk cId="1679191835" sldId="258"/>
        </pc:sldMkLst>
        <pc:spChg chg="add mod">
          <ac:chgData name="Alex Chen" userId="b36cade2-4594-42f4-8605-6d77be8460fe" providerId="ADAL" clId="{811E0AC9-8FD3-40F4-B1D7-675B32442AED}" dt="2018-03-28T11:13:13.950" v="225" actId="1076"/>
          <ac:spMkLst>
            <pc:docMk/>
            <pc:sldMk cId="1679191835" sldId="258"/>
            <ac:spMk id="2" creationId="{190D4B30-8FED-4780-BC38-E9DFD3387C82}"/>
          </ac:spMkLst>
        </pc:spChg>
      </pc:sldChg>
      <pc:sldChg chg="add setBg">
        <pc:chgData name="Alex Chen" userId="b36cade2-4594-42f4-8605-6d77be8460fe" providerId="ADAL" clId="{811E0AC9-8FD3-40F4-B1D7-675B32442AED}" dt="2018-03-28T10:58:49.810" v="70"/>
        <pc:sldMkLst>
          <pc:docMk/>
          <pc:sldMk cId="2657396380" sldId="259"/>
        </pc:sldMkLst>
      </pc:sldChg>
      <pc:sldChg chg="add setBg">
        <pc:chgData name="Alex Chen" userId="b36cade2-4594-42f4-8605-6d77be8460fe" providerId="ADAL" clId="{811E0AC9-8FD3-40F4-B1D7-675B32442AED}" dt="2018-03-28T10:58:55.363" v="73"/>
        <pc:sldMkLst>
          <pc:docMk/>
          <pc:sldMk cId="1351873604" sldId="260"/>
        </pc:sldMkLst>
      </pc:sldChg>
      <pc:sldChg chg="addSp modSp add setBg modAnim">
        <pc:chgData name="Alex Chen" userId="b36cade2-4594-42f4-8605-6d77be8460fe" providerId="ADAL" clId="{811E0AC9-8FD3-40F4-B1D7-675B32442AED}" dt="2018-03-28T11:13:30.247" v="227" actId="1076"/>
        <pc:sldMkLst>
          <pc:docMk/>
          <pc:sldMk cId="3706419256" sldId="261"/>
        </pc:sldMkLst>
        <pc:spChg chg="add mod">
          <ac:chgData name="Alex Chen" userId="b36cade2-4594-42f4-8605-6d77be8460fe" providerId="ADAL" clId="{811E0AC9-8FD3-40F4-B1D7-675B32442AED}" dt="2018-03-28T11:13:30.247" v="227" actId="1076"/>
          <ac:spMkLst>
            <pc:docMk/>
            <pc:sldMk cId="3706419256" sldId="261"/>
            <ac:spMk id="2" creationId="{8369F430-91AE-499E-9180-39811FF9A2C1}"/>
          </ac:spMkLst>
        </pc:spChg>
      </pc:sldChg>
      <pc:sldChg chg="addSp modSp add setBg modAnim">
        <pc:chgData name="Alex Chen" userId="b36cade2-4594-42f4-8605-6d77be8460fe" providerId="ADAL" clId="{811E0AC9-8FD3-40F4-B1D7-675B32442AED}" dt="2018-03-28T11:13:40.560" v="229" actId="1076"/>
        <pc:sldMkLst>
          <pc:docMk/>
          <pc:sldMk cId="2917143306" sldId="262"/>
        </pc:sldMkLst>
        <pc:spChg chg="add mod">
          <ac:chgData name="Alex Chen" userId="b36cade2-4594-42f4-8605-6d77be8460fe" providerId="ADAL" clId="{811E0AC9-8FD3-40F4-B1D7-675B32442AED}" dt="2018-03-28T11:13:40.560" v="229" actId="1076"/>
          <ac:spMkLst>
            <pc:docMk/>
            <pc:sldMk cId="2917143306" sldId="262"/>
            <ac:spMk id="2" creationId="{6EC42535-67D8-43E1-AA80-292C80F821E0}"/>
          </ac:spMkLst>
        </pc:spChg>
      </pc:sldChg>
      <pc:sldChg chg="addSp modSp add setBg modAnim">
        <pc:chgData name="Alex Chen" userId="b36cade2-4594-42f4-8605-6d77be8460fe" providerId="ADAL" clId="{811E0AC9-8FD3-40F4-B1D7-675B32442AED}" dt="2018-03-28T11:13:46.863" v="231" actId="1076"/>
        <pc:sldMkLst>
          <pc:docMk/>
          <pc:sldMk cId="3120567489" sldId="263"/>
        </pc:sldMkLst>
        <pc:spChg chg="add mod">
          <ac:chgData name="Alex Chen" userId="b36cade2-4594-42f4-8605-6d77be8460fe" providerId="ADAL" clId="{811E0AC9-8FD3-40F4-B1D7-675B32442AED}" dt="2018-03-28T11:13:46.863" v="231" actId="1076"/>
          <ac:spMkLst>
            <pc:docMk/>
            <pc:sldMk cId="3120567489" sldId="263"/>
            <ac:spMk id="2" creationId="{D61933CA-4E2E-405D-B72D-0DCE42A6CC27}"/>
          </ac:spMkLst>
        </pc:spChg>
      </pc:sldChg>
      <pc:sldChg chg="add setBg">
        <pc:chgData name="Alex Chen" userId="b36cade2-4594-42f4-8605-6d77be8460fe" providerId="ADAL" clId="{811E0AC9-8FD3-40F4-B1D7-675B32442AED}" dt="2018-03-28T10:59:33.349" v="85"/>
        <pc:sldMkLst>
          <pc:docMk/>
          <pc:sldMk cId="3220961906" sldId="264"/>
        </pc:sldMkLst>
      </pc:sldChg>
      <pc:sldChg chg="add ord setBg">
        <pc:chgData name="Alex Chen" userId="b36cade2-4594-42f4-8605-6d77be8460fe" providerId="ADAL" clId="{811E0AC9-8FD3-40F4-B1D7-675B32442AED}" dt="2018-03-28T10:59:46.989" v="91"/>
        <pc:sldMkLst>
          <pc:docMk/>
          <pc:sldMk cId="3276776267" sldId="265"/>
        </pc:sldMkLst>
      </pc:sldChg>
      <pc:sldChg chg="addSp modSp add setBg modAnim">
        <pc:chgData name="Alex Chen" userId="b36cade2-4594-42f4-8605-6d77be8460fe" providerId="ADAL" clId="{811E0AC9-8FD3-40F4-B1D7-675B32442AED}" dt="2018-03-28T11:13:56.974" v="233" actId="1076"/>
        <pc:sldMkLst>
          <pc:docMk/>
          <pc:sldMk cId="3663153833" sldId="266"/>
        </pc:sldMkLst>
        <pc:spChg chg="add mod">
          <ac:chgData name="Alex Chen" userId="b36cade2-4594-42f4-8605-6d77be8460fe" providerId="ADAL" clId="{811E0AC9-8FD3-40F4-B1D7-675B32442AED}" dt="2018-03-28T11:13:56.974" v="233" actId="1076"/>
          <ac:spMkLst>
            <pc:docMk/>
            <pc:sldMk cId="3663153833" sldId="266"/>
            <ac:spMk id="2" creationId="{146C4105-1D32-45E6-809A-85BFABE43145}"/>
          </ac:spMkLst>
        </pc:spChg>
      </pc:sldChg>
      <pc:sldChg chg="addSp modSp add setBg modAnim">
        <pc:chgData name="Alex Chen" userId="b36cade2-4594-42f4-8605-6d77be8460fe" providerId="ADAL" clId="{811E0AC9-8FD3-40F4-B1D7-675B32442AED}" dt="2018-03-28T11:14:07.239" v="235" actId="1076"/>
        <pc:sldMkLst>
          <pc:docMk/>
          <pc:sldMk cId="3326326602" sldId="267"/>
        </pc:sldMkLst>
        <pc:spChg chg="add mod">
          <ac:chgData name="Alex Chen" userId="b36cade2-4594-42f4-8605-6d77be8460fe" providerId="ADAL" clId="{811E0AC9-8FD3-40F4-B1D7-675B32442AED}" dt="2018-03-28T11:14:07.239" v="235" actId="1076"/>
          <ac:spMkLst>
            <pc:docMk/>
            <pc:sldMk cId="3326326602" sldId="267"/>
            <ac:spMk id="2" creationId="{BCBC6D8C-AFB0-4337-8CDE-DECA6969C2EF}"/>
          </ac:spMkLst>
        </pc:spChg>
      </pc:sldChg>
      <pc:sldChg chg="add setBg">
        <pc:chgData name="Alex Chen" userId="b36cade2-4594-42f4-8605-6d77be8460fe" providerId="ADAL" clId="{811E0AC9-8FD3-40F4-B1D7-675B32442AED}" dt="2018-03-28T11:00:00.322" v="97"/>
        <pc:sldMkLst>
          <pc:docMk/>
          <pc:sldMk cId="1622057076" sldId="268"/>
        </pc:sldMkLst>
      </pc:sldChg>
      <pc:sldChg chg="add setBg">
        <pc:chgData name="Alex Chen" userId="b36cade2-4594-42f4-8605-6d77be8460fe" providerId="ADAL" clId="{811E0AC9-8FD3-40F4-B1D7-675B32442AED}" dt="2018-03-28T11:00:11.597" v="103"/>
        <pc:sldMkLst>
          <pc:docMk/>
          <pc:sldMk cId="2413072030" sldId="269"/>
        </pc:sldMkLst>
      </pc:sldChg>
      <pc:sldChg chg="addSp modSp add ord setBg modAnim">
        <pc:chgData name="Alex Chen" userId="b36cade2-4594-42f4-8605-6d77be8460fe" providerId="ADAL" clId="{811E0AC9-8FD3-40F4-B1D7-675B32442AED}" dt="2018-03-28T11:14:16.096" v="237" actId="1076"/>
        <pc:sldMkLst>
          <pc:docMk/>
          <pc:sldMk cId="115869909" sldId="270"/>
        </pc:sldMkLst>
        <pc:spChg chg="add mod">
          <ac:chgData name="Alex Chen" userId="b36cade2-4594-42f4-8605-6d77be8460fe" providerId="ADAL" clId="{811E0AC9-8FD3-40F4-B1D7-675B32442AED}" dt="2018-03-28T11:14:16.096" v="237" actId="1076"/>
          <ac:spMkLst>
            <pc:docMk/>
            <pc:sldMk cId="115869909" sldId="270"/>
            <ac:spMk id="2" creationId="{9653C2DA-0BFE-40CB-8FC1-483C4DD6C0F1}"/>
          </ac:spMkLst>
        </pc:spChg>
      </pc:sldChg>
      <pc:sldChg chg="addSp modSp add setBg modAnim">
        <pc:chgData name="Alex Chen" userId="b36cade2-4594-42f4-8605-6d77be8460fe" providerId="ADAL" clId="{811E0AC9-8FD3-40F4-B1D7-675B32442AED}" dt="2018-03-28T11:14:23.873" v="239" actId="1076"/>
        <pc:sldMkLst>
          <pc:docMk/>
          <pc:sldMk cId="1515429939" sldId="271"/>
        </pc:sldMkLst>
        <pc:spChg chg="add mod">
          <ac:chgData name="Alex Chen" userId="b36cade2-4594-42f4-8605-6d77be8460fe" providerId="ADAL" clId="{811E0AC9-8FD3-40F4-B1D7-675B32442AED}" dt="2018-03-28T11:14:23.873" v="239" actId="1076"/>
          <ac:spMkLst>
            <pc:docMk/>
            <pc:sldMk cId="1515429939" sldId="271"/>
            <ac:spMk id="2" creationId="{4116D3F8-F426-4C92-997A-5CD3A491B1F5}"/>
          </ac:spMkLst>
        </pc:spChg>
      </pc:sldChg>
      <pc:sldChg chg="add setBg">
        <pc:chgData name="Alex Chen" userId="b36cade2-4594-42f4-8605-6d77be8460fe" providerId="ADAL" clId="{811E0AC9-8FD3-40F4-B1D7-675B32442AED}" dt="2018-03-28T11:00:33.399" v="109"/>
        <pc:sldMkLst>
          <pc:docMk/>
          <pc:sldMk cId="624632265" sldId="272"/>
        </pc:sldMkLst>
      </pc:sldChg>
      <pc:sldChg chg="add setBg">
        <pc:chgData name="Alex Chen" userId="b36cade2-4594-42f4-8605-6d77be8460fe" providerId="ADAL" clId="{811E0AC9-8FD3-40F4-B1D7-675B32442AED}" dt="2018-03-28T11:00:40.199" v="112"/>
        <pc:sldMkLst>
          <pc:docMk/>
          <pc:sldMk cId="2514170033" sldId="273"/>
        </pc:sldMkLst>
      </pc:sldChg>
      <pc:sldChg chg="add setBg">
        <pc:chgData name="Alex Chen" userId="b36cade2-4594-42f4-8605-6d77be8460fe" providerId="ADAL" clId="{811E0AC9-8FD3-40F4-B1D7-675B32442AED}" dt="2018-03-28T11:00:46.043" v="115"/>
        <pc:sldMkLst>
          <pc:docMk/>
          <pc:sldMk cId="1664765818" sldId="274"/>
        </pc:sldMkLst>
      </pc:sldChg>
      <pc:sldChg chg="add setBg">
        <pc:chgData name="Alex Chen" userId="b36cade2-4594-42f4-8605-6d77be8460fe" providerId="ADAL" clId="{811E0AC9-8FD3-40F4-B1D7-675B32442AED}" dt="2018-03-28T11:01:02.827" v="121"/>
        <pc:sldMkLst>
          <pc:docMk/>
          <pc:sldMk cId="382986392" sldId="275"/>
        </pc:sldMkLst>
      </pc:sldChg>
      <pc:sldChg chg="addSp modSp add setBg modAnim">
        <pc:chgData name="Alex Chen" userId="b36cade2-4594-42f4-8605-6d77be8460fe" providerId="ADAL" clId="{811E0AC9-8FD3-40F4-B1D7-675B32442AED}" dt="2018-03-28T11:14:47.988" v="243" actId="1076"/>
        <pc:sldMkLst>
          <pc:docMk/>
          <pc:sldMk cId="655141190" sldId="276"/>
        </pc:sldMkLst>
        <pc:spChg chg="add mod">
          <ac:chgData name="Alex Chen" userId="b36cade2-4594-42f4-8605-6d77be8460fe" providerId="ADAL" clId="{811E0AC9-8FD3-40F4-B1D7-675B32442AED}" dt="2018-03-28T11:14:47.988" v="243" actId="1076"/>
          <ac:spMkLst>
            <pc:docMk/>
            <pc:sldMk cId="655141190" sldId="276"/>
            <ac:spMk id="2" creationId="{654785A8-9538-4EA5-9D2E-79DD6B3F2F69}"/>
          </ac:spMkLst>
        </pc:spChg>
      </pc:sldChg>
      <pc:sldChg chg="addSp modSp add ord setBg modAnim">
        <pc:chgData name="Alex Chen" userId="b36cade2-4594-42f4-8605-6d77be8460fe" providerId="ADAL" clId="{811E0AC9-8FD3-40F4-B1D7-675B32442AED}" dt="2018-03-28T11:14:36.598" v="241" actId="1076"/>
        <pc:sldMkLst>
          <pc:docMk/>
          <pc:sldMk cId="3679824569" sldId="277"/>
        </pc:sldMkLst>
        <pc:spChg chg="add mod">
          <ac:chgData name="Alex Chen" userId="b36cade2-4594-42f4-8605-6d77be8460fe" providerId="ADAL" clId="{811E0AC9-8FD3-40F4-B1D7-675B32442AED}" dt="2018-03-28T11:14:36.598" v="241" actId="1076"/>
          <ac:spMkLst>
            <pc:docMk/>
            <pc:sldMk cId="3679824569" sldId="277"/>
            <ac:spMk id="2" creationId="{BDC29B7F-0395-4D89-A99D-8BA44FF68453}"/>
          </ac:spMkLst>
        </pc:spChg>
      </pc:sldChg>
      <pc:sldChg chg="add setBg">
        <pc:chgData name="Alex Chen" userId="b36cade2-4594-42f4-8605-6d77be8460fe" providerId="ADAL" clId="{811E0AC9-8FD3-40F4-B1D7-675B32442AED}" dt="2018-03-28T11:01:16.027" v="127"/>
        <pc:sldMkLst>
          <pc:docMk/>
          <pc:sldMk cId="3992924196" sldId="278"/>
        </pc:sldMkLst>
      </pc:sldChg>
      <pc:sldChg chg="addSp modSp add setBg modAnim">
        <pc:chgData name="Alex Chen" userId="b36cade2-4594-42f4-8605-6d77be8460fe" providerId="ADAL" clId="{811E0AC9-8FD3-40F4-B1D7-675B32442AED}" dt="2018-03-28T11:14:57.028" v="245" actId="1076"/>
        <pc:sldMkLst>
          <pc:docMk/>
          <pc:sldMk cId="1176825827" sldId="279"/>
        </pc:sldMkLst>
        <pc:spChg chg="add mod">
          <ac:chgData name="Alex Chen" userId="b36cade2-4594-42f4-8605-6d77be8460fe" providerId="ADAL" clId="{811E0AC9-8FD3-40F4-B1D7-675B32442AED}" dt="2018-03-28T11:14:57.028" v="245" actId="1076"/>
          <ac:spMkLst>
            <pc:docMk/>
            <pc:sldMk cId="1176825827" sldId="279"/>
            <ac:spMk id="2" creationId="{C83EC2CC-AF03-49B8-9636-ABFBEDC991BC}"/>
          </ac:spMkLst>
        </pc:spChg>
      </pc:sldChg>
      <pc:sldChg chg="addSp modSp add setBg modAnim">
        <pc:chgData name="Alex Chen" userId="b36cade2-4594-42f4-8605-6d77be8460fe" providerId="ADAL" clId="{811E0AC9-8FD3-40F4-B1D7-675B32442AED}" dt="2018-03-28T11:15:04.209" v="247" actId="1076"/>
        <pc:sldMkLst>
          <pc:docMk/>
          <pc:sldMk cId="3298439567" sldId="280"/>
        </pc:sldMkLst>
        <pc:spChg chg="add mod">
          <ac:chgData name="Alex Chen" userId="b36cade2-4594-42f4-8605-6d77be8460fe" providerId="ADAL" clId="{811E0AC9-8FD3-40F4-B1D7-675B32442AED}" dt="2018-03-28T11:15:04.209" v="247" actId="1076"/>
          <ac:spMkLst>
            <pc:docMk/>
            <pc:sldMk cId="3298439567" sldId="280"/>
            <ac:spMk id="2" creationId="{7CA089FD-62BC-401D-BC19-13C0599432EF}"/>
          </ac:spMkLst>
        </pc:spChg>
      </pc:sldChg>
      <pc:sldChg chg="add setBg">
        <pc:chgData name="Alex Chen" userId="b36cade2-4594-42f4-8605-6d77be8460fe" providerId="ADAL" clId="{811E0AC9-8FD3-40F4-B1D7-675B32442AED}" dt="2018-03-28T11:01:41.360" v="139"/>
        <pc:sldMkLst>
          <pc:docMk/>
          <pc:sldMk cId="2935943481" sldId="281"/>
        </pc:sldMkLst>
      </pc:sldChg>
      <pc:sldChg chg="add ord setBg">
        <pc:chgData name="Alex Chen" userId="b36cade2-4594-42f4-8605-6d77be8460fe" providerId="ADAL" clId="{811E0AC9-8FD3-40F4-B1D7-675B32442AED}" dt="2018-03-28T11:01:29.614" v="134"/>
        <pc:sldMkLst>
          <pc:docMk/>
          <pc:sldMk cId="3655597875" sldId="282"/>
        </pc:sldMkLst>
      </pc:sldChg>
      <pc:sldChg chg="addSp modSp add setBg modAnim">
        <pc:chgData name="Alex Chen" userId="b36cade2-4594-42f4-8605-6d77be8460fe" providerId="ADAL" clId="{811E0AC9-8FD3-40F4-B1D7-675B32442AED}" dt="2018-03-28T11:15:11.828" v="249" actId="1076"/>
        <pc:sldMkLst>
          <pc:docMk/>
          <pc:sldMk cId="2424115702" sldId="283"/>
        </pc:sldMkLst>
        <pc:spChg chg="add mod">
          <ac:chgData name="Alex Chen" userId="b36cade2-4594-42f4-8605-6d77be8460fe" providerId="ADAL" clId="{811E0AC9-8FD3-40F4-B1D7-675B32442AED}" dt="2018-03-28T11:15:11.828" v="249" actId="1076"/>
          <ac:spMkLst>
            <pc:docMk/>
            <pc:sldMk cId="2424115702" sldId="283"/>
            <ac:spMk id="2" creationId="{F0739127-3623-4DED-AE19-2C07D9C2243F}"/>
          </ac:spMkLst>
        </pc:spChg>
      </pc:sldChg>
      <pc:sldChg chg="add setBg">
        <pc:chgData name="Alex Chen" userId="b36cade2-4594-42f4-8605-6d77be8460fe" providerId="ADAL" clId="{811E0AC9-8FD3-40F4-B1D7-675B32442AED}" dt="2018-03-28T11:02:00.053" v="145"/>
        <pc:sldMkLst>
          <pc:docMk/>
          <pc:sldMk cId="2494151775" sldId="284"/>
        </pc:sldMkLst>
      </pc:sldChg>
      <pc:sldChg chg="addSp modSp add setBg modAnim">
        <pc:chgData name="Alex Chen" userId="b36cade2-4594-42f4-8605-6d77be8460fe" providerId="ADAL" clId="{811E0AC9-8FD3-40F4-B1D7-675B32442AED}" dt="2018-03-28T11:15:20.258" v="251" actId="1076"/>
        <pc:sldMkLst>
          <pc:docMk/>
          <pc:sldMk cId="1187908407" sldId="285"/>
        </pc:sldMkLst>
        <pc:spChg chg="add mod">
          <ac:chgData name="Alex Chen" userId="b36cade2-4594-42f4-8605-6d77be8460fe" providerId="ADAL" clId="{811E0AC9-8FD3-40F4-B1D7-675B32442AED}" dt="2018-03-28T11:15:20.258" v="251" actId="1076"/>
          <ac:spMkLst>
            <pc:docMk/>
            <pc:sldMk cId="1187908407" sldId="285"/>
            <ac:spMk id="2" creationId="{D45465A9-8B89-47ED-9F90-89A4C6F20AE2}"/>
          </ac:spMkLst>
        </pc:spChg>
      </pc:sldChg>
      <pc:sldChg chg="addSp modSp add setBg modAnim">
        <pc:chgData name="Alex Chen" userId="b36cade2-4594-42f4-8605-6d77be8460fe" providerId="ADAL" clId="{811E0AC9-8FD3-40F4-B1D7-675B32442AED}" dt="2018-03-28T11:15:24.620" v="253" actId="1076"/>
        <pc:sldMkLst>
          <pc:docMk/>
          <pc:sldMk cId="3366145924" sldId="286"/>
        </pc:sldMkLst>
        <pc:spChg chg="add mod">
          <ac:chgData name="Alex Chen" userId="b36cade2-4594-42f4-8605-6d77be8460fe" providerId="ADAL" clId="{811E0AC9-8FD3-40F4-B1D7-675B32442AED}" dt="2018-03-28T11:15:24.620" v="253" actId="1076"/>
          <ac:spMkLst>
            <pc:docMk/>
            <pc:sldMk cId="3366145924" sldId="286"/>
            <ac:spMk id="2" creationId="{186C0F52-5F30-42EF-B817-F43BDDB6ED21}"/>
          </ac:spMkLst>
        </pc:spChg>
      </pc:sldChg>
      <pc:sldChg chg="add setBg">
        <pc:chgData name="Alex Chen" userId="b36cade2-4594-42f4-8605-6d77be8460fe" providerId="ADAL" clId="{811E0AC9-8FD3-40F4-B1D7-675B32442AED}" dt="2018-03-28T11:02:31.310" v="154"/>
        <pc:sldMkLst>
          <pc:docMk/>
          <pc:sldMk cId="2063154325" sldId="287"/>
        </pc:sldMkLst>
      </pc:sldChg>
      <pc:sldChg chg="addSp modSp add setBg modAnim">
        <pc:chgData name="Alex Chen" userId="b36cade2-4594-42f4-8605-6d77be8460fe" providerId="ADAL" clId="{811E0AC9-8FD3-40F4-B1D7-675B32442AED}" dt="2018-03-28T11:15:50.490" v="255" actId="1076"/>
        <pc:sldMkLst>
          <pc:docMk/>
          <pc:sldMk cId="2840552548" sldId="288"/>
        </pc:sldMkLst>
        <pc:spChg chg="add mod">
          <ac:chgData name="Alex Chen" userId="b36cade2-4594-42f4-8605-6d77be8460fe" providerId="ADAL" clId="{811E0AC9-8FD3-40F4-B1D7-675B32442AED}" dt="2018-03-28T11:15:50.490" v="255" actId="1076"/>
          <ac:spMkLst>
            <pc:docMk/>
            <pc:sldMk cId="2840552548" sldId="288"/>
            <ac:spMk id="2" creationId="{5B898057-F3EB-4163-9C17-42D156F49B02}"/>
          </ac:spMkLst>
        </pc:spChg>
      </pc:sldChg>
      <pc:sldChg chg="addSp modSp add setBg modAnim">
        <pc:chgData name="Alex Chen" userId="b36cade2-4594-42f4-8605-6d77be8460fe" providerId="ADAL" clId="{811E0AC9-8FD3-40F4-B1D7-675B32442AED}" dt="2018-03-28T11:16:05.999" v="257" actId="1076"/>
        <pc:sldMkLst>
          <pc:docMk/>
          <pc:sldMk cId="1770250434" sldId="289"/>
        </pc:sldMkLst>
        <pc:spChg chg="add mod">
          <ac:chgData name="Alex Chen" userId="b36cade2-4594-42f4-8605-6d77be8460fe" providerId="ADAL" clId="{811E0AC9-8FD3-40F4-B1D7-675B32442AED}" dt="2018-03-28T11:16:05.999" v="257" actId="1076"/>
          <ac:spMkLst>
            <pc:docMk/>
            <pc:sldMk cId="1770250434" sldId="289"/>
            <ac:spMk id="2" creationId="{5501D435-3962-4AE0-AA04-FBF2A8FA80E9}"/>
          </ac:spMkLst>
        </pc:spChg>
      </pc:sldChg>
      <pc:sldChg chg="add setBg">
        <pc:chgData name="Alex Chen" userId="b36cade2-4594-42f4-8605-6d77be8460fe" providerId="ADAL" clId="{811E0AC9-8FD3-40F4-B1D7-675B32442AED}" dt="2018-03-28T11:02:48.118" v="163"/>
        <pc:sldMkLst>
          <pc:docMk/>
          <pc:sldMk cId="3961501876" sldId="290"/>
        </pc:sldMkLst>
      </pc:sldChg>
      <pc:sldChg chg="addSp modSp add setBg modAnim">
        <pc:chgData name="Alex Chen" userId="b36cade2-4594-42f4-8605-6d77be8460fe" providerId="ADAL" clId="{811E0AC9-8FD3-40F4-B1D7-675B32442AED}" dt="2018-03-28T11:16:14.988" v="259" actId="1076"/>
        <pc:sldMkLst>
          <pc:docMk/>
          <pc:sldMk cId="1809988527" sldId="291"/>
        </pc:sldMkLst>
        <pc:spChg chg="add mod">
          <ac:chgData name="Alex Chen" userId="b36cade2-4594-42f4-8605-6d77be8460fe" providerId="ADAL" clId="{811E0AC9-8FD3-40F4-B1D7-675B32442AED}" dt="2018-03-28T11:16:14.988" v="259" actId="1076"/>
          <ac:spMkLst>
            <pc:docMk/>
            <pc:sldMk cId="1809988527" sldId="291"/>
            <ac:spMk id="2" creationId="{50362986-AF4C-4089-AE64-AC1B254DC689}"/>
          </ac:spMkLst>
        </pc:spChg>
      </pc:sldChg>
      <pc:sldChg chg="add setBg">
        <pc:chgData name="Alex Chen" userId="b36cade2-4594-42f4-8605-6d77be8460fe" providerId="ADAL" clId="{811E0AC9-8FD3-40F4-B1D7-675B32442AED}" dt="2018-03-28T11:03:03.315" v="169"/>
        <pc:sldMkLst>
          <pc:docMk/>
          <pc:sldMk cId="1342633268" sldId="292"/>
        </pc:sldMkLst>
      </pc:sldChg>
      <pc:sldChg chg="addSp modSp add setBg modAnim">
        <pc:chgData name="Alex Chen" userId="b36cade2-4594-42f4-8605-6d77be8460fe" providerId="ADAL" clId="{811E0AC9-8FD3-40F4-B1D7-675B32442AED}" dt="2018-03-28T11:16:22.290" v="261" actId="1076"/>
        <pc:sldMkLst>
          <pc:docMk/>
          <pc:sldMk cId="2254471445" sldId="293"/>
        </pc:sldMkLst>
        <pc:spChg chg="add mod">
          <ac:chgData name="Alex Chen" userId="b36cade2-4594-42f4-8605-6d77be8460fe" providerId="ADAL" clId="{811E0AC9-8FD3-40F4-B1D7-675B32442AED}" dt="2018-03-28T11:16:22.290" v="261" actId="1076"/>
          <ac:spMkLst>
            <pc:docMk/>
            <pc:sldMk cId="2254471445" sldId="293"/>
            <ac:spMk id="2" creationId="{D9D61A55-28F5-4D1E-8CB4-030D4561D3E9}"/>
          </ac:spMkLst>
        </pc:spChg>
      </pc:sldChg>
      <pc:sldChg chg="addSp delSp modSp add setBg delAnim modAnim">
        <pc:chgData name="Alex Chen" userId="b36cade2-4594-42f4-8605-6d77be8460fe" providerId="ADAL" clId="{811E0AC9-8FD3-40F4-B1D7-675B32442AED}" dt="2018-03-28T11:16:35.279" v="264" actId="478"/>
        <pc:sldMkLst>
          <pc:docMk/>
          <pc:sldMk cId="2513295058" sldId="294"/>
        </pc:sldMkLst>
        <pc:spChg chg="add del mod">
          <ac:chgData name="Alex Chen" userId="b36cade2-4594-42f4-8605-6d77be8460fe" providerId="ADAL" clId="{811E0AC9-8FD3-40F4-B1D7-675B32442AED}" dt="2018-03-28T11:16:35.279" v="264" actId="478"/>
          <ac:spMkLst>
            <pc:docMk/>
            <pc:sldMk cId="2513295058" sldId="294"/>
            <ac:spMk id="2" creationId="{8A9C5225-F20C-465A-8B17-A2A6ECEE20B6}"/>
          </ac:spMkLst>
        </pc:spChg>
      </pc:sldChg>
      <pc:sldChg chg="addSp modSp add setBg modAnim">
        <pc:chgData name="Alex Chen" userId="b36cade2-4594-42f4-8605-6d77be8460fe" providerId="ADAL" clId="{811E0AC9-8FD3-40F4-B1D7-675B32442AED}" dt="2018-03-28T11:16:40.629" v="266" actId="1076"/>
        <pc:sldMkLst>
          <pc:docMk/>
          <pc:sldMk cId="3066529994" sldId="295"/>
        </pc:sldMkLst>
        <pc:spChg chg="add mod">
          <ac:chgData name="Alex Chen" userId="b36cade2-4594-42f4-8605-6d77be8460fe" providerId="ADAL" clId="{811E0AC9-8FD3-40F4-B1D7-675B32442AED}" dt="2018-03-28T11:16:40.629" v="266" actId="1076"/>
          <ac:spMkLst>
            <pc:docMk/>
            <pc:sldMk cId="3066529994" sldId="295"/>
            <ac:spMk id="2" creationId="{4A373385-13A3-4A78-8A3C-4038EBE420FD}"/>
          </ac:spMkLst>
        </pc:spChg>
      </pc:sldChg>
      <pc:sldChg chg="add setBg">
        <pc:chgData name="Alex Chen" userId="b36cade2-4594-42f4-8605-6d77be8460fe" providerId="ADAL" clId="{811E0AC9-8FD3-40F4-B1D7-675B32442AED}" dt="2018-03-28T11:03:32.175" v="181"/>
        <pc:sldMkLst>
          <pc:docMk/>
          <pc:sldMk cId="2469437209" sldId="296"/>
        </pc:sldMkLst>
      </pc:sldChg>
      <pc:sldChg chg="addSp add setBg modAnim">
        <pc:chgData name="Alex Chen" userId="b36cade2-4594-42f4-8605-6d77be8460fe" providerId="ADAL" clId="{811E0AC9-8FD3-40F4-B1D7-675B32442AED}" dt="2018-03-28T11:16:45.196" v="267"/>
        <pc:sldMkLst>
          <pc:docMk/>
          <pc:sldMk cId="2668267315" sldId="297"/>
        </pc:sldMkLst>
        <pc:spChg chg="add">
          <ac:chgData name="Alex Chen" userId="b36cade2-4594-42f4-8605-6d77be8460fe" providerId="ADAL" clId="{811E0AC9-8FD3-40F4-B1D7-675B32442AED}" dt="2018-03-28T11:16:45.196" v="267"/>
          <ac:spMkLst>
            <pc:docMk/>
            <pc:sldMk cId="2668267315" sldId="297"/>
            <ac:spMk id="2" creationId="{E3387EEA-7A4B-4ACD-AC9E-D68CB736DB66}"/>
          </ac:spMkLst>
        </pc:spChg>
      </pc:sldChg>
      <pc:sldChg chg="add setBg">
        <pc:chgData name="Alex Chen" userId="b36cade2-4594-42f4-8605-6d77be8460fe" providerId="ADAL" clId="{811E0AC9-8FD3-40F4-B1D7-675B32442AED}" dt="2018-03-28T11:05:34.280" v="187"/>
        <pc:sldMkLst>
          <pc:docMk/>
          <pc:sldMk cId="4291061823" sldId="298"/>
        </pc:sldMkLst>
      </pc:sldChg>
      <pc:sldChg chg="addSp modSp add setBg modAnim">
        <pc:chgData name="Alex Chen" userId="b36cade2-4594-42f4-8605-6d77be8460fe" providerId="ADAL" clId="{811E0AC9-8FD3-40F4-B1D7-675B32442AED}" dt="2018-03-28T11:16:53.677" v="269" actId="1076"/>
        <pc:sldMkLst>
          <pc:docMk/>
          <pc:sldMk cId="3578934132" sldId="299"/>
        </pc:sldMkLst>
        <pc:spChg chg="add mod">
          <ac:chgData name="Alex Chen" userId="b36cade2-4594-42f4-8605-6d77be8460fe" providerId="ADAL" clId="{811E0AC9-8FD3-40F4-B1D7-675B32442AED}" dt="2018-03-28T11:16:53.677" v="269" actId="1076"/>
          <ac:spMkLst>
            <pc:docMk/>
            <pc:sldMk cId="3578934132" sldId="299"/>
            <ac:spMk id="2" creationId="{411E74C6-754B-4819-91A1-9145588AC37A}"/>
          </ac:spMkLst>
        </pc:spChg>
      </pc:sldChg>
      <pc:sldChg chg="add setBg">
        <pc:chgData name="Alex Chen" userId="b36cade2-4594-42f4-8605-6d77be8460fe" providerId="ADAL" clId="{811E0AC9-8FD3-40F4-B1D7-675B32442AED}" dt="2018-03-28T11:05:45.917" v="193"/>
        <pc:sldMkLst>
          <pc:docMk/>
          <pc:sldMk cId="2029684836" sldId="300"/>
        </pc:sldMkLst>
      </pc:sldChg>
      <pc:sldChg chg="add setBg">
        <pc:chgData name="Alex Chen" userId="b36cade2-4594-42f4-8605-6d77be8460fe" providerId="ADAL" clId="{811E0AC9-8FD3-40F4-B1D7-675B32442AED}" dt="2018-03-28T11:05:57.271" v="196"/>
        <pc:sldMkLst>
          <pc:docMk/>
          <pc:sldMk cId="3849177898" sldId="301"/>
        </pc:sldMkLst>
      </pc:sldChg>
      <pc:sldChg chg="add setBg">
        <pc:chgData name="Alex Chen" userId="b36cade2-4594-42f4-8605-6d77be8460fe" providerId="ADAL" clId="{811E0AC9-8FD3-40F4-B1D7-675B32442AED}" dt="2018-03-28T11:06:06.348" v="199"/>
        <pc:sldMkLst>
          <pc:docMk/>
          <pc:sldMk cId="1047736503" sldId="302"/>
        </pc:sldMkLst>
      </pc:sldChg>
      <pc:sldChg chg="add setBg">
        <pc:chgData name="Alex Chen" userId="b36cade2-4594-42f4-8605-6d77be8460fe" providerId="ADAL" clId="{811E0AC9-8FD3-40F4-B1D7-675B32442AED}" dt="2018-03-28T11:06:12.281" v="202"/>
        <pc:sldMkLst>
          <pc:docMk/>
          <pc:sldMk cId="3861783397" sldId="303"/>
        </pc:sldMkLst>
      </pc:sldChg>
      <pc:sldChg chg="addSp modSp add setBg modAnim">
        <pc:chgData name="Alex Chen" userId="b36cade2-4594-42f4-8605-6d77be8460fe" providerId="ADAL" clId="{811E0AC9-8FD3-40F4-B1D7-675B32442AED}" dt="2018-03-28T11:17:03.449" v="271" actId="1076"/>
        <pc:sldMkLst>
          <pc:docMk/>
          <pc:sldMk cId="289555640" sldId="304"/>
        </pc:sldMkLst>
        <pc:spChg chg="add mod">
          <ac:chgData name="Alex Chen" userId="b36cade2-4594-42f4-8605-6d77be8460fe" providerId="ADAL" clId="{811E0AC9-8FD3-40F4-B1D7-675B32442AED}" dt="2018-03-28T11:17:03.449" v="271" actId="1076"/>
          <ac:spMkLst>
            <pc:docMk/>
            <pc:sldMk cId="289555640" sldId="304"/>
            <ac:spMk id="2" creationId="{B3276095-7EC2-4D2F-B02A-A90F33482679}"/>
          </ac:spMkLst>
        </pc:spChg>
      </pc:sldChg>
      <pc:sldChg chg="add setBg">
        <pc:chgData name="Alex Chen" userId="b36cade2-4594-42f4-8605-6d77be8460fe" providerId="ADAL" clId="{811E0AC9-8FD3-40F4-B1D7-675B32442AED}" dt="2018-03-28T11:06:25.371" v="208"/>
        <pc:sldMkLst>
          <pc:docMk/>
          <pc:sldMk cId="581836012" sldId="305"/>
        </pc:sldMkLst>
      </pc:sldChg>
      <pc:sldChg chg="addSp modSp add setBg modAnim">
        <pc:chgData name="Alex Chen" userId="b36cade2-4594-42f4-8605-6d77be8460fe" providerId="ADAL" clId="{811E0AC9-8FD3-40F4-B1D7-675B32442AED}" dt="2018-03-28T11:17:09.824" v="273" actId="1076"/>
        <pc:sldMkLst>
          <pc:docMk/>
          <pc:sldMk cId="1657709707" sldId="306"/>
        </pc:sldMkLst>
        <pc:spChg chg="add mod">
          <ac:chgData name="Alex Chen" userId="b36cade2-4594-42f4-8605-6d77be8460fe" providerId="ADAL" clId="{811E0AC9-8FD3-40F4-B1D7-675B32442AED}" dt="2018-03-28T11:17:09.824" v="273" actId="1076"/>
          <ac:spMkLst>
            <pc:docMk/>
            <pc:sldMk cId="1657709707" sldId="306"/>
            <ac:spMk id="2" creationId="{A6923317-DDB1-4A1F-A516-3BB9DE0F0C84}"/>
          </ac:spMkLst>
        </pc:spChg>
      </pc:sldChg>
      <pc:sldChg chg="add setBg">
        <pc:chgData name="Alex Chen" userId="b36cade2-4594-42f4-8605-6d77be8460fe" providerId="ADAL" clId="{811E0AC9-8FD3-40F4-B1D7-675B32442AED}" dt="2018-03-28T11:06:38.028" v="214"/>
        <pc:sldMkLst>
          <pc:docMk/>
          <pc:sldMk cId="4093543592" sldId="307"/>
        </pc:sldMkLst>
      </pc:sldChg>
      <pc:sldChg chg="addSp modSp add setBg modAnim">
        <pc:chgData name="Alex Chen" userId="b36cade2-4594-42f4-8605-6d77be8460fe" providerId="ADAL" clId="{811E0AC9-8FD3-40F4-B1D7-675B32442AED}" dt="2018-03-28T11:17:17.896" v="275" actId="1076"/>
        <pc:sldMkLst>
          <pc:docMk/>
          <pc:sldMk cId="301143289" sldId="308"/>
        </pc:sldMkLst>
        <pc:spChg chg="add mod">
          <ac:chgData name="Alex Chen" userId="b36cade2-4594-42f4-8605-6d77be8460fe" providerId="ADAL" clId="{811E0AC9-8FD3-40F4-B1D7-675B32442AED}" dt="2018-03-28T11:17:17.896" v="275" actId="1076"/>
          <ac:spMkLst>
            <pc:docMk/>
            <pc:sldMk cId="301143289" sldId="308"/>
            <ac:spMk id="2" creationId="{3EE810D3-12B8-44D7-8A84-6B6B8E232D99}"/>
          </ac:spMkLst>
        </pc:spChg>
      </pc:sldChg>
      <pc:sldChg chg="add setBg">
        <pc:chgData name="Alex Chen" userId="b36cade2-4594-42f4-8605-6d77be8460fe" providerId="ADAL" clId="{811E0AC9-8FD3-40F4-B1D7-675B32442AED}" dt="2018-03-28T11:06:50.204" v="220"/>
        <pc:sldMkLst>
          <pc:docMk/>
          <pc:sldMk cId="4033459600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58115-938A-4837-BFCC-9CE4A03458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35ABF-534C-45B6-B4CE-3EFD8BA2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6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3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2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0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6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3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7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62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0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6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09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1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21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7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4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0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9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8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6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5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6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5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27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52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74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2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4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2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69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65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191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39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1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81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7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30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49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87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792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89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1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35ABF-534C-45B6-B4CE-3EFD8BA2B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1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CCE9D-9F4D-44EB-94E7-EB88A74312E2}"/>
              </a:ext>
            </a:extLst>
          </p:cNvPr>
          <p:cNvSpPr/>
          <p:nvPr/>
        </p:nvSpPr>
        <p:spPr>
          <a:xfrm>
            <a:off x="4414818" y="78584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6C4105-1D32-45E6-809A-85BFABE43145}"/>
              </a:ext>
            </a:extLst>
          </p:cNvPr>
          <p:cNvSpPr/>
          <p:nvPr/>
        </p:nvSpPr>
        <p:spPr>
          <a:xfrm>
            <a:off x="1338243" y="77631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7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BC6D8C-AFB0-4337-8CDE-DECA6969C2EF}"/>
              </a:ext>
            </a:extLst>
          </p:cNvPr>
          <p:cNvSpPr/>
          <p:nvPr/>
        </p:nvSpPr>
        <p:spPr>
          <a:xfrm>
            <a:off x="11368068" y="79536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2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05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653C2DA-0BFE-40CB-8FC1-483C4DD6C0F1}"/>
              </a:ext>
            </a:extLst>
          </p:cNvPr>
          <p:cNvSpPr/>
          <p:nvPr/>
        </p:nvSpPr>
        <p:spPr>
          <a:xfrm>
            <a:off x="5119668" y="8048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07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116D3F8-F426-4C92-997A-5CD3A491B1F5}"/>
              </a:ext>
            </a:extLst>
          </p:cNvPr>
          <p:cNvSpPr/>
          <p:nvPr/>
        </p:nvSpPr>
        <p:spPr>
          <a:xfrm>
            <a:off x="3948093" y="79536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2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63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17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76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75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C29B7F-0395-4D89-A99D-8BA44FF68453}"/>
              </a:ext>
            </a:extLst>
          </p:cNvPr>
          <p:cNvSpPr/>
          <p:nvPr/>
        </p:nvSpPr>
        <p:spPr>
          <a:xfrm>
            <a:off x="3719493" y="8048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2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8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4785A8-9538-4EA5-9D2E-79DD6B3F2F69}"/>
              </a:ext>
            </a:extLst>
          </p:cNvPr>
          <p:cNvSpPr/>
          <p:nvPr/>
        </p:nvSpPr>
        <p:spPr>
          <a:xfrm>
            <a:off x="1519218" y="20240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92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3EC2CC-AF03-49B8-9636-ABFBEDC991BC}"/>
              </a:ext>
            </a:extLst>
          </p:cNvPr>
          <p:cNvSpPr/>
          <p:nvPr/>
        </p:nvSpPr>
        <p:spPr>
          <a:xfrm>
            <a:off x="3033693" y="210981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2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59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A089FD-62BC-401D-BC19-13C0599432EF}"/>
              </a:ext>
            </a:extLst>
          </p:cNvPr>
          <p:cNvSpPr/>
          <p:nvPr/>
        </p:nvSpPr>
        <p:spPr>
          <a:xfrm>
            <a:off x="5889812" y="8048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943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739127-3623-4DED-AE19-2C07D9C2243F}"/>
              </a:ext>
            </a:extLst>
          </p:cNvPr>
          <p:cNvSpPr/>
          <p:nvPr/>
        </p:nvSpPr>
        <p:spPr>
          <a:xfrm>
            <a:off x="3328968" y="79536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0D4B30-8FED-4780-BC38-E9DFD3387C82}"/>
              </a:ext>
            </a:extLst>
          </p:cNvPr>
          <p:cNvSpPr/>
          <p:nvPr/>
        </p:nvSpPr>
        <p:spPr>
          <a:xfrm>
            <a:off x="7167543" y="210981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5465A9-8B89-47ED-9F90-89A4C6F20AE2}"/>
              </a:ext>
            </a:extLst>
          </p:cNvPr>
          <p:cNvSpPr/>
          <p:nvPr/>
        </p:nvSpPr>
        <p:spPr>
          <a:xfrm>
            <a:off x="2605068" y="51482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6C0F52-5F30-42EF-B817-F43BDDB6ED21}"/>
              </a:ext>
            </a:extLst>
          </p:cNvPr>
          <p:cNvSpPr/>
          <p:nvPr/>
        </p:nvSpPr>
        <p:spPr>
          <a:xfrm>
            <a:off x="2881293" y="623414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4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154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898057-F3EB-4163-9C17-42D156F49B02}"/>
              </a:ext>
            </a:extLst>
          </p:cNvPr>
          <p:cNvSpPr/>
          <p:nvPr/>
        </p:nvSpPr>
        <p:spPr>
          <a:xfrm>
            <a:off x="2662218" y="40814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01D435-3962-4AE0-AA04-FBF2A8FA80E9}"/>
              </a:ext>
            </a:extLst>
          </p:cNvPr>
          <p:cNvSpPr/>
          <p:nvPr/>
        </p:nvSpPr>
        <p:spPr>
          <a:xfrm>
            <a:off x="157143" y="654846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5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501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362986-AF4C-4089-AE64-AC1B254DC689}"/>
              </a:ext>
            </a:extLst>
          </p:cNvPr>
          <p:cNvSpPr/>
          <p:nvPr/>
        </p:nvSpPr>
        <p:spPr>
          <a:xfrm>
            <a:off x="3719493" y="79536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633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D61A55-28F5-4D1E-8CB4-030D4561D3E9}"/>
              </a:ext>
            </a:extLst>
          </p:cNvPr>
          <p:cNvSpPr/>
          <p:nvPr/>
        </p:nvSpPr>
        <p:spPr>
          <a:xfrm>
            <a:off x="2795568" y="809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7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29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39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A373385-13A3-4A78-8A3C-4038EBE420FD}"/>
              </a:ext>
            </a:extLst>
          </p:cNvPr>
          <p:cNvSpPr/>
          <p:nvPr/>
        </p:nvSpPr>
        <p:spPr>
          <a:xfrm>
            <a:off x="8253393" y="7667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437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387EEA-7A4B-4ACD-AC9E-D68CB736DB66}"/>
              </a:ext>
            </a:extLst>
          </p:cNvPr>
          <p:cNvSpPr/>
          <p:nvPr/>
        </p:nvSpPr>
        <p:spPr>
          <a:xfrm>
            <a:off x="4414818" y="78584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6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061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11E74C6-754B-4819-91A1-9145588AC37A}"/>
              </a:ext>
            </a:extLst>
          </p:cNvPr>
          <p:cNvSpPr/>
          <p:nvPr/>
        </p:nvSpPr>
        <p:spPr>
          <a:xfrm>
            <a:off x="2728893" y="102396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3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84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177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736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783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3276095-7EC2-4D2F-B02A-A90F33482679}"/>
              </a:ext>
            </a:extLst>
          </p:cNvPr>
          <p:cNvSpPr/>
          <p:nvPr/>
        </p:nvSpPr>
        <p:spPr>
          <a:xfrm>
            <a:off x="2662218" y="79536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73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836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923317-DDB1-4A1F-A516-3BB9DE0F0C84}"/>
              </a:ext>
            </a:extLst>
          </p:cNvPr>
          <p:cNvSpPr/>
          <p:nvPr/>
        </p:nvSpPr>
        <p:spPr>
          <a:xfrm>
            <a:off x="8205768" y="79536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543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E810D3-12B8-44D7-8A84-6B6B8E232D99}"/>
              </a:ext>
            </a:extLst>
          </p:cNvPr>
          <p:cNvSpPr/>
          <p:nvPr/>
        </p:nvSpPr>
        <p:spPr>
          <a:xfrm>
            <a:off x="5300643" y="79536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45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69F430-91AE-499E-9180-39811FF9A2C1}"/>
              </a:ext>
            </a:extLst>
          </p:cNvPr>
          <p:cNvSpPr/>
          <p:nvPr/>
        </p:nvSpPr>
        <p:spPr>
          <a:xfrm>
            <a:off x="1062018" y="6567516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1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EC42535-67D8-43E1-AA80-292C80F821E0}"/>
              </a:ext>
            </a:extLst>
          </p:cNvPr>
          <p:cNvSpPr/>
          <p:nvPr/>
        </p:nvSpPr>
        <p:spPr>
          <a:xfrm>
            <a:off x="5529243" y="78584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4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61933CA-4E2E-405D-B72D-0DCE42A6CC27}"/>
              </a:ext>
            </a:extLst>
          </p:cNvPr>
          <p:cNvSpPr/>
          <p:nvPr/>
        </p:nvSpPr>
        <p:spPr>
          <a:xfrm>
            <a:off x="1795443" y="8048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96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BCDA0FBE3E5428585B81C88B136A2" ma:contentTypeVersion="2" ma:contentTypeDescription="Create a new document." ma:contentTypeScope="" ma:versionID="d3acc8fee55490082061822342f32372">
  <xsd:schema xmlns:xsd="http://www.w3.org/2001/XMLSchema" xmlns:xs="http://www.w3.org/2001/XMLSchema" xmlns:p="http://schemas.microsoft.com/office/2006/metadata/properties" xmlns:ns2="07914db3-8ccc-4b73-ab99-a31ae8984d85" targetNamespace="http://schemas.microsoft.com/office/2006/metadata/properties" ma:root="true" ma:fieldsID="c43a20ade5380904c18fb25bfa354f2c" ns2:_="">
    <xsd:import namespace="07914db3-8ccc-4b73-ab99-a31ae8984d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14db3-8ccc-4b73-ab99-a31ae8984d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96FEE2-1158-42C3-AAA5-887543B887F9}">
  <ds:schemaRefs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07914db3-8ccc-4b73-ab99-a31ae8984d85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83B926-2740-4F01-962F-1F2B8F3C20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B19F8D-ECD5-4E7D-BADD-2F6EDF53AC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14db3-8ccc-4b73-ab99-a31ae8984d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54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Chen (Canviz LLC)</cp:lastModifiedBy>
  <cp:revision>1</cp:revision>
  <dcterms:modified xsi:type="dcterms:W3CDTF">2018-03-28T11:17:33Z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0x010100049BCDA0FBE3E5428585B81C88B136A2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v-jiche3@microsoft.com</vt:lpwstr>
  </property>
  <property fmtid="{D5CDD505-2E9C-101B-9397-08002B2CF9AE}" pid="6" name="MSIP_Label_f42aa342-8706-4288-bd11-ebb85995028c_SetDate">
    <vt:lpwstr>2018-03-28T10:23:36.8825667Z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