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 varScale="1">
        <p:scale>
          <a:sx n="104" d="100"/>
          <a:sy n="104" d="100"/>
        </p:scale>
        <p:origin x="23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Allen Fox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85000" lnSpcReduction="10000"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Nonfunctional Requirements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Performance - System should run smooth and be designed to support multiple users at the same time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Usability - System should be easily understood by various level of users.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Scalability - The system should be able to expand both in number of users as well as number of classes stored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Availability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 should be able to support all users on a 24/ 7 scale.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Users Registration and account setup - Users need to add their information and set up a user account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Alerts, notifications, and messaging - Users should be able to receive alerts when new classes are available, assignments or training is due.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listings and management - A full catalog of courses available to take as well as a system that manages courses that tie together.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calendar and scheduling - A system that helps keep courses, assignments, training, and classes on track.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94A70-8130-D817-E479-FE151F369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8" y="921968"/>
            <a:ext cx="5305425" cy="49902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08818C-1C1E-2BD3-4A7C-DD044E48D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9" y="801688"/>
            <a:ext cx="4815582" cy="523081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will be using HTTPS as well as a firewall.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will be logging with username and password if successful than 2-way authentication will send a code to finalize the login.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3 failed attempts account will be locked out and the user will have to call IT support for password reset or use the password reset tool online.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should track IP location as another way to prevent hacked accounts or hacks from other countries. 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Users’ needs - Multiple ways to review course material, study guides based on learning preference. Visual, audible, text, video,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Hardware obsolescence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technology advances a plan should be in place to replace the hardware before the ability to repair and maintain as completely diminished. 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1466</TotalTime>
  <Words>553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Allen Fox</cp:lastModifiedBy>
  <cp:revision>23</cp:revision>
  <dcterms:created xsi:type="dcterms:W3CDTF">2019-10-14T02:36:52Z</dcterms:created>
  <dcterms:modified xsi:type="dcterms:W3CDTF">2023-02-14T02:46:26Z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